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71" r:id="rId6"/>
    <p:sldId id="280" r:id="rId7"/>
    <p:sldId id="287" r:id="rId8"/>
    <p:sldId id="281" r:id="rId9"/>
    <p:sldId id="276" r:id="rId10"/>
    <p:sldId id="257" r:id="rId11"/>
    <p:sldId id="279" r:id="rId12"/>
    <p:sldId id="266" r:id="rId13"/>
    <p:sldId id="258" r:id="rId14"/>
    <p:sldId id="282" r:id="rId15"/>
    <p:sldId id="283" r:id="rId16"/>
    <p:sldId id="28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6" autoAdjust="0"/>
  </p:normalViewPr>
  <p:slideViewPr>
    <p:cSldViewPr snapToGrid="0">
      <p:cViewPr>
        <p:scale>
          <a:sx n="66" d="100"/>
          <a:sy n="66" d="100"/>
        </p:scale>
        <p:origin x="355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901C1-24DD-4892-87D6-541D87E581C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D95AAF-63EC-40EF-8C39-3437EC08D934}">
      <dgm:prSet custT="1"/>
      <dgm:spPr/>
      <dgm:t>
        <a:bodyPr/>
        <a:lstStyle/>
        <a:p>
          <a:endParaRPr lang="en-US" sz="1800" dirty="0"/>
        </a:p>
      </dgm:t>
    </dgm:pt>
    <dgm:pt modelId="{55CDA98D-0C6E-419F-BE80-2BAC7ADA036F}" type="parTrans" cxnId="{B77CE1B3-BA0C-4DE0-A8C5-45054BD5BC66}">
      <dgm:prSet/>
      <dgm:spPr/>
      <dgm:t>
        <a:bodyPr/>
        <a:lstStyle/>
        <a:p>
          <a:endParaRPr lang="en-US"/>
        </a:p>
      </dgm:t>
    </dgm:pt>
    <dgm:pt modelId="{E1E6724F-36C9-4697-A222-BEE9EF0FA885}" type="sibTrans" cxnId="{B77CE1B3-BA0C-4DE0-A8C5-45054BD5BC66}">
      <dgm:prSet/>
      <dgm:spPr/>
      <dgm:t>
        <a:bodyPr/>
        <a:lstStyle/>
        <a:p>
          <a:endParaRPr lang="en-US"/>
        </a:p>
      </dgm:t>
    </dgm:pt>
    <dgm:pt modelId="{11F3010C-5A25-4A57-BBCD-27C3FBC1F29A}">
      <dgm:prSet custT="1"/>
      <dgm:spPr/>
      <dgm:t>
        <a:bodyPr/>
        <a:lstStyle/>
        <a:p>
          <a:endParaRPr lang="en-US" sz="1800" dirty="0"/>
        </a:p>
      </dgm:t>
    </dgm:pt>
    <dgm:pt modelId="{8EAFF8FA-C9F6-456B-B1AE-08504F6D02D5}" type="parTrans" cxnId="{248FDB6C-625F-4E4D-A95D-EFBAD54E8AC8}">
      <dgm:prSet/>
      <dgm:spPr/>
      <dgm:t>
        <a:bodyPr/>
        <a:lstStyle/>
        <a:p>
          <a:endParaRPr lang="en-US"/>
        </a:p>
      </dgm:t>
    </dgm:pt>
    <dgm:pt modelId="{7A97C1FC-5BBD-44B0-9205-DE803FF89A74}" type="sibTrans" cxnId="{248FDB6C-625F-4E4D-A95D-EFBAD54E8AC8}">
      <dgm:prSet/>
      <dgm:spPr/>
      <dgm:t>
        <a:bodyPr/>
        <a:lstStyle/>
        <a:p>
          <a:endParaRPr lang="en-US"/>
        </a:p>
      </dgm:t>
    </dgm:pt>
    <dgm:pt modelId="{9605897D-BC20-44AB-A2D6-56E3FF41D7E1}">
      <dgm:prSet custT="1"/>
      <dgm:spPr/>
      <dgm:t>
        <a:bodyPr/>
        <a:lstStyle/>
        <a:p>
          <a:endParaRPr lang="en-US" sz="1600" dirty="0"/>
        </a:p>
      </dgm:t>
    </dgm:pt>
    <dgm:pt modelId="{2F660EF2-A5EE-4E5E-96CF-077970EBDEC8}" type="parTrans" cxnId="{82B02E5E-117E-4050-A333-B947FB86BDB7}">
      <dgm:prSet/>
      <dgm:spPr/>
      <dgm:t>
        <a:bodyPr/>
        <a:lstStyle/>
        <a:p>
          <a:endParaRPr lang="en-US"/>
        </a:p>
      </dgm:t>
    </dgm:pt>
    <dgm:pt modelId="{EA7FB355-9BC2-4EB9-BA74-4B3C0EB6682C}" type="sibTrans" cxnId="{82B02E5E-117E-4050-A333-B947FB86BDB7}">
      <dgm:prSet/>
      <dgm:spPr/>
      <dgm:t>
        <a:bodyPr/>
        <a:lstStyle/>
        <a:p>
          <a:endParaRPr lang="en-US"/>
        </a:p>
      </dgm:t>
    </dgm:pt>
    <dgm:pt modelId="{963D0A93-B08B-42FA-9E93-65E20CC8B6C2}">
      <dgm:prSet/>
      <dgm:spPr/>
      <dgm:t>
        <a:bodyPr/>
        <a:lstStyle/>
        <a:p>
          <a:r>
            <a:rPr lang="en-SG" dirty="0"/>
            <a:t>You will see you will see a series of messages appearing on the monitor, which eventually leads to the a graphic based display screen – the Desktop screen</a:t>
          </a:r>
          <a:endParaRPr lang="en-US" dirty="0"/>
        </a:p>
      </dgm:t>
    </dgm:pt>
    <dgm:pt modelId="{F2A5066B-16F5-448B-B248-9AD57E165BE9}" type="parTrans" cxnId="{31DB40BC-10E3-42CC-A41B-517730B1DAF5}">
      <dgm:prSet/>
      <dgm:spPr/>
      <dgm:t>
        <a:bodyPr/>
        <a:lstStyle/>
        <a:p>
          <a:endParaRPr lang="en-US"/>
        </a:p>
      </dgm:t>
    </dgm:pt>
    <dgm:pt modelId="{688B2036-91D9-42DA-92DC-E4D3C7A54B15}" type="sibTrans" cxnId="{31DB40BC-10E3-42CC-A41B-517730B1DAF5}">
      <dgm:prSet/>
      <dgm:spPr/>
      <dgm:t>
        <a:bodyPr/>
        <a:lstStyle/>
        <a:p>
          <a:endParaRPr lang="en-US"/>
        </a:p>
      </dgm:t>
    </dgm:pt>
    <dgm:pt modelId="{20C6132A-75CB-4694-B440-D26618D9EC69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connect the USB cable to one of the USB port desktop PC in the lab) </a:t>
          </a:r>
          <a:endParaRPr lang="en-US" dirty="0"/>
        </a:p>
      </dgm:t>
    </dgm:pt>
    <dgm:pt modelId="{46593754-A1EC-4C48-B755-BC6693E88B06}" type="parTrans" cxnId="{B7FC7307-80F6-4DA6-8CAA-64967FB35319}">
      <dgm:prSet/>
      <dgm:spPr/>
      <dgm:t>
        <a:bodyPr/>
        <a:lstStyle/>
        <a:p>
          <a:endParaRPr lang="en-US"/>
        </a:p>
      </dgm:t>
    </dgm:pt>
    <dgm:pt modelId="{E87B01CF-6A63-423D-BB1A-18676985DFE5}" type="sibTrans" cxnId="{B7FC7307-80F6-4DA6-8CAA-64967FB35319}">
      <dgm:prSet/>
      <dgm:spPr/>
      <dgm:t>
        <a:bodyPr/>
        <a:lstStyle/>
        <a:p>
          <a:endParaRPr lang="en-US"/>
        </a:p>
      </dgm:t>
    </dgm:pt>
    <dgm:pt modelId="{A42C37FB-8AC4-49A1-9D8C-2484FBB5681E}">
      <dgm:prSet/>
      <dgm:spPr/>
      <dgm:t>
        <a:bodyPr/>
        <a:lstStyle/>
        <a:p>
          <a:r>
            <a:rPr lang="en-US" dirty="0"/>
            <a:t>Apply the power source to the </a:t>
          </a:r>
          <a:r>
            <a:rPr lang="en-US" dirty="0" err="1"/>
            <a:t>Rpi</a:t>
          </a:r>
          <a:endParaRPr lang="en-US" dirty="0"/>
        </a:p>
      </dgm:t>
    </dgm:pt>
    <dgm:pt modelId="{E43393AF-65C0-46B3-8454-148E2AD20ABD}" type="parTrans" cxnId="{09AD9148-35CE-41A4-8186-C8087D715654}">
      <dgm:prSet/>
      <dgm:spPr/>
      <dgm:t>
        <a:bodyPr/>
        <a:lstStyle/>
        <a:p>
          <a:endParaRPr lang="en-US"/>
        </a:p>
      </dgm:t>
    </dgm:pt>
    <dgm:pt modelId="{4C55DFF1-F3E1-4453-AAA5-8547E296F441}" type="sibTrans" cxnId="{09AD9148-35CE-41A4-8186-C8087D715654}">
      <dgm:prSet/>
      <dgm:spPr/>
      <dgm:t>
        <a:bodyPr/>
        <a:lstStyle/>
        <a:p>
          <a:endParaRPr lang="en-US"/>
        </a:p>
      </dgm:t>
    </dgm:pt>
    <dgm:pt modelId="{C8D99598-6B29-40A0-AB43-BE839437EE6E}" type="pres">
      <dgm:prSet presAssocID="{C81901C1-24DD-4892-87D6-541D87E581C9}" presName="linearFlow" presStyleCnt="0">
        <dgm:presLayoutVars>
          <dgm:dir/>
          <dgm:animLvl val="lvl"/>
          <dgm:resizeHandles val="exact"/>
        </dgm:presLayoutVars>
      </dgm:prSet>
      <dgm:spPr/>
    </dgm:pt>
    <dgm:pt modelId="{AE3B0EFC-62A9-4668-B915-BFF564614020}" type="pres">
      <dgm:prSet presAssocID="{B0D95AAF-63EC-40EF-8C39-3437EC08D934}" presName="composite" presStyleCnt="0"/>
      <dgm:spPr/>
    </dgm:pt>
    <dgm:pt modelId="{36CB2098-F9DB-468B-99F4-47C53797A34D}" type="pres">
      <dgm:prSet presAssocID="{B0D95AAF-63EC-40EF-8C39-3437EC08D934}" presName="parentText" presStyleLbl="alignNode1" presStyleIdx="0" presStyleCnt="3" custScaleY="37552">
        <dgm:presLayoutVars>
          <dgm:chMax val="1"/>
          <dgm:bulletEnabled val="1"/>
        </dgm:presLayoutVars>
      </dgm:prSet>
      <dgm:spPr/>
    </dgm:pt>
    <dgm:pt modelId="{F3AB17C5-5080-444F-9FAC-6C7927F5F5CF}" type="pres">
      <dgm:prSet presAssocID="{B0D95AAF-63EC-40EF-8C39-3437EC08D934}" presName="descendantText" presStyleLbl="alignAcc1" presStyleIdx="0" presStyleCnt="3" custScaleX="70510" custScaleY="22253" custLinFactNeighborX="-11063" custLinFactNeighborY="-37741">
        <dgm:presLayoutVars>
          <dgm:bulletEnabled val="1"/>
        </dgm:presLayoutVars>
      </dgm:prSet>
      <dgm:spPr/>
    </dgm:pt>
    <dgm:pt modelId="{D79169D6-5AB7-49F7-8DBB-9164A8BAFC3D}" type="pres">
      <dgm:prSet presAssocID="{E1E6724F-36C9-4697-A222-BEE9EF0FA885}" presName="sp" presStyleCnt="0"/>
      <dgm:spPr/>
    </dgm:pt>
    <dgm:pt modelId="{3996441B-20D0-43DE-B200-78E9BB7BEE02}" type="pres">
      <dgm:prSet presAssocID="{11F3010C-5A25-4A57-BBCD-27C3FBC1F29A}" presName="composite" presStyleCnt="0"/>
      <dgm:spPr/>
    </dgm:pt>
    <dgm:pt modelId="{EC1BA661-1906-433A-BA76-CC9B99CD303E}" type="pres">
      <dgm:prSet presAssocID="{11F3010C-5A25-4A57-BBCD-27C3FBC1F29A}" presName="parentText" presStyleLbl="alignNode1" presStyleIdx="1" presStyleCnt="3" custScaleY="40619" custLinFactNeighborX="925" custLinFactNeighborY="-2889">
        <dgm:presLayoutVars>
          <dgm:chMax val="1"/>
          <dgm:bulletEnabled val="1"/>
        </dgm:presLayoutVars>
      </dgm:prSet>
      <dgm:spPr/>
    </dgm:pt>
    <dgm:pt modelId="{84FEC524-3FBA-49A0-A2FF-8C3108DA76FF}" type="pres">
      <dgm:prSet presAssocID="{11F3010C-5A25-4A57-BBCD-27C3FBC1F29A}" presName="descendantText" presStyleLbl="alignAcc1" presStyleIdx="1" presStyleCnt="3" custScaleX="88621" custScaleY="32976" custLinFactNeighborX="-2364" custLinFactNeighborY="-40586">
        <dgm:presLayoutVars>
          <dgm:bulletEnabled val="1"/>
        </dgm:presLayoutVars>
      </dgm:prSet>
      <dgm:spPr/>
    </dgm:pt>
    <dgm:pt modelId="{92F09827-4686-4C31-B6ED-5FFF07DF027E}" type="pres">
      <dgm:prSet presAssocID="{7A97C1FC-5BBD-44B0-9205-DE803FF89A74}" presName="sp" presStyleCnt="0"/>
      <dgm:spPr/>
    </dgm:pt>
    <dgm:pt modelId="{6417A921-8170-4705-9761-0CC08E8B0D65}" type="pres">
      <dgm:prSet presAssocID="{9605897D-BC20-44AB-A2D6-56E3FF41D7E1}" presName="composite" presStyleCnt="0"/>
      <dgm:spPr/>
    </dgm:pt>
    <dgm:pt modelId="{89F68AAB-3506-4A8A-85C1-903440935A62}" type="pres">
      <dgm:prSet presAssocID="{9605897D-BC20-44AB-A2D6-56E3FF41D7E1}" presName="parentText" presStyleLbl="alignNode1" presStyleIdx="2" presStyleCnt="3" custScaleY="39509" custLinFactNeighborX="187" custLinFactNeighborY="-2661">
        <dgm:presLayoutVars>
          <dgm:chMax val="1"/>
          <dgm:bulletEnabled val="1"/>
        </dgm:presLayoutVars>
      </dgm:prSet>
      <dgm:spPr/>
    </dgm:pt>
    <dgm:pt modelId="{1430BBF1-9A15-4CCA-B3B1-25369CB61DAE}" type="pres">
      <dgm:prSet presAssocID="{9605897D-BC20-44AB-A2D6-56E3FF41D7E1}" presName="descendantText" presStyleLbl="alignAcc1" presStyleIdx="2" presStyleCnt="3" custScaleX="86551" custScaleY="42875" custLinFactNeighborX="-2921" custLinFactNeighborY="-33842">
        <dgm:presLayoutVars>
          <dgm:bulletEnabled val="1"/>
        </dgm:presLayoutVars>
      </dgm:prSet>
      <dgm:spPr/>
    </dgm:pt>
  </dgm:ptLst>
  <dgm:cxnLst>
    <dgm:cxn modelId="{B7FC7307-80F6-4DA6-8CAA-64967FB35319}" srcId="{11F3010C-5A25-4A57-BBCD-27C3FBC1F29A}" destId="{20C6132A-75CB-4694-B440-D26618D9EC69}" srcOrd="0" destOrd="0" parTransId="{46593754-A1EC-4C48-B755-BC6693E88B06}" sibTransId="{E87B01CF-6A63-423D-BB1A-18676985DFE5}"/>
    <dgm:cxn modelId="{2E877E1F-362D-4351-A158-44B1CBA8E169}" type="presOf" srcId="{9605897D-BC20-44AB-A2D6-56E3FF41D7E1}" destId="{89F68AAB-3506-4A8A-85C1-903440935A62}" srcOrd="0" destOrd="0" presId="urn:microsoft.com/office/officeart/2005/8/layout/chevron2"/>
    <dgm:cxn modelId="{419F4A2E-C9AD-49B4-8AF4-D8EB488D7B04}" type="presOf" srcId="{B0D95AAF-63EC-40EF-8C39-3437EC08D934}" destId="{36CB2098-F9DB-468B-99F4-47C53797A34D}" srcOrd="0" destOrd="0" presId="urn:microsoft.com/office/officeart/2005/8/layout/chevron2"/>
    <dgm:cxn modelId="{82B02E5E-117E-4050-A333-B947FB86BDB7}" srcId="{C81901C1-24DD-4892-87D6-541D87E581C9}" destId="{9605897D-BC20-44AB-A2D6-56E3FF41D7E1}" srcOrd="2" destOrd="0" parTransId="{2F660EF2-A5EE-4E5E-96CF-077970EBDEC8}" sibTransId="{EA7FB355-9BC2-4EB9-BA74-4B3C0EB6682C}"/>
    <dgm:cxn modelId="{09AD9148-35CE-41A4-8186-C8087D715654}" srcId="{B0D95AAF-63EC-40EF-8C39-3437EC08D934}" destId="{A42C37FB-8AC4-49A1-9D8C-2484FBB5681E}" srcOrd="0" destOrd="0" parTransId="{E43393AF-65C0-46B3-8454-148E2AD20ABD}" sibTransId="{4C55DFF1-F3E1-4453-AAA5-8547E296F441}"/>
    <dgm:cxn modelId="{F6E2CA49-F92B-4D97-86CB-6B65A66A9921}" type="presOf" srcId="{20C6132A-75CB-4694-B440-D26618D9EC69}" destId="{84FEC524-3FBA-49A0-A2FF-8C3108DA76FF}" srcOrd="0" destOrd="0" presId="urn:microsoft.com/office/officeart/2005/8/layout/chevron2"/>
    <dgm:cxn modelId="{248FDB6C-625F-4E4D-A95D-EFBAD54E8AC8}" srcId="{C81901C1-24DD-4892-87D6-541D87E581C9}" destId="{11F3010C-5A25-4A57-BBCD-27C3FBC1F29A}" srcOrd="1" destOrd="0" parTransId="{8EAFF8FA-C9F6-456B-B1AE-08504F6D02D5}" sibTransId="{7A97C1FC-5BBD-44B0-9205-DE803FF89A74}"/>
    <dgm:cxn modelId="{A24CF690-5FE7-483F-BF55-803647675E37}" type="presOf" srcId="{963D0A93-B08B-42FA-9E93-65E20CC8B6C2}" destId="{1430BBF1-9A15-4CCA-B3B1-25369CB61DAE}" srcOrd="0" destOrd="0" presId="urn:microsoft.com/office/officeart/2005/8/layout/chevron2"/>
    <dgm:cxn modelId="{B77CE1B3-BA0C-4DE0-A8C5-45054BD5BC66}" srcId="{C81901C1-24DD-4892-87D6-541D87E581C9}" destId="{B0D95AAF-63EC-40EF-8C39-3437EC08D934}" srcOrd="0" destOrd="0" parTransId="{55CDA98D-0C6E-419F-BE80-2BAC7ADA036F}" sibTransId="{E1E6724F-36C9-4697-A222-BEE9EF0FA885}"/>
    <dgm:cxn modelId="{852FACBB-83AF-465C-8E4B-D91BAA7420DF}" type="presOf" srcId="{C81901C1-24DD-4892-87D6-541D87E581C9}" destId="{C8D99598-6B29-40A0-AB43-BE839437EE6E}" srcOrd="0" destOrd="0" presId="urn:microsoft.com/office/officeart/2005/8/layout/chevron2"/>
    <dgm:cxn modelId="{31DB40BC-10E3-42CC-A41B-517730B1DAF5}" srcId="{9605897D-BC20-44AB-A2D6-56E3FF41D7E1}" destId="{963D0A93-B08B-42FA-9E93-65E20CC8B6C2}" srcOrd="0" destOrd="0" parTransId="{F2A5066B-16F5-448B-B248-9AD57E165BE9}" sibTransId="{688B2036-91D9-42DA-92DC-E4D3C7A54B15}"/>
    <dgm:cxn modelId="{C1AFD2E6-009E-4187-979D-592EC62FC833}" type="presOf" srcId="{A42C37FB-8AC4-49A1-9D8C-2484FBB5681E}" destId="{F3AB17C5-5080-444F-9FAC-6C7927F5F5CF}" srcOrd="0" destOrd="0" presId="urn:microsoft.com/office/officeart/2005/8/layout/chevron2"/>
    <dgm:cxn modelId="{25BC39F1-6719-4853-9EE8-66214972B0B9}" type="presOf" srcId="{11F3010C-5A25-4A57-BBCD-27C3FBC1F29A}" destId="{EC1BA661-1906-433A-BA76-CC9B99CD303E}" srcOrd="0" destOrd="0" presId="urn:microsoft.com/office/officeart/2005/8/layout/chevron2"/>
    <dgm:cxn modelId="{B05E40D0-B926-44AD-8CB8-613964D4D25C}" type="presParOf" srcId="{C8D99598-6B29-40A0-AB43-BE839437EE6E}" destId="{AE3B0EFC-62A9-4668-B915-BFF564614020}" srcOrd="0" destOrd="0" presId="urn:microsoft.com/office/officeart/2005/8/layout/chevron2"/>
    <dgm:cxn modelId="{1939A589-D804-4612-AE7E-5940C6DB76C2}" type="presParOf" srcId="{AE3B0EFC-62A9-4668-B915-BFF564614020}" destId="{36CB2098-F9DB-468B-99F4-47C53797A34D}" srcOrd="0" destOrd="0" presId="urn:microsoft.com/office/officeart/2005/8/layout/chevron2"/>
    <dgm:cxn modelId="{F844AE59-4E8E-4249-99BA-A22386258051}" type="presParOf" srcId="{AE3B0EFC-62A9-4668-B915-BFF564614020}" destId="{F3AB17C5-5080-444F-9FAC-6C7927F5F5CF}" srcOrd="1" destOrd="0" presId="urn:microsoft.com/office/officeart/2005/8/layout/chevron2"/>
    <dgm:cxn modelId="{E51B193F-1942-493D-93B6-7DDAD61A3720}" type="presParOf" srcId="{C8D99598-6B29-40A0-AB43-BE839437EE6E}" destId="{D79169D6-5AB7-49F7-8DBB-9164A8BAFC3D}" srcOrd="1" destOrd="0" presId="urn:microsoft.com/office/officeart/2005/8/layout/chevron2"/>
    <dgm:cxn modelId="{B2D513B4-C98D-4D5A-B82C-D35DD375A27C}" type="presParOf" srcId="{C8D99598-6B29-40A0-AB43-BE839437EE6E}" destId="{3996441B-20D0-43DE-B200-78E9BB7BEE02}" srcOrd="2" destOrd="0" presId="urn:microsoft.com/office/officeart/2005/8/layout/chevron2"/>
    <dgm:cxn modelId="{63601B6A-177B-4C2C-96DF-58B3CAD5E378}" type="presParOf" srcId="{3996441B-20D0-43DE-B200-78E9BB7BEE02}" destId="{EC1BA661-1906-433A-BA76-CC9B99CD303E}" srcOrd="0" destOrd="0" presId="urn:microsoft.com/office/officeart/2005/8/layout/chevron2"/>
    <dgm:cxn modelId="{BBE3D224-6D77-4AD0-8865-9E902BBE8873}" type="presParOf" srcId="{3996441B-20D0-43DE-B200-78E9BB7BEE02}" destId="{84FEC524-3FBA-49A0-A2FF-8C3108DA76FF}" srcOrd="1" destOrd="0" presId="urn:microsoft.com/office/officeart/2005/8/layout/chevron2"/>
    <dgm:cxn modelId="{8133E797-7FBB-4018-8FF6-CCDEBCCA94A9}" type="presParOf" srcId="{C8D99598-6B29-40A0-AB43-BE839437EE6E}" destId="{92F09827-4686-4C31-B6ED-5FFF07DF027E}" srcOrd="3" destOrd="0" presId="urn:microsoft.com/office/officeart/2005/8/layout/chevron2"/>
    <dgm:cxn modelId="{ED445876-EA36-4F5F-B073-B0EC220FD6F0}" type="presParOf" srcId="{C8D99598-6B29-40A0-AB43-BE839437EE6E}" destId="{6417A921-8170-4705-9761-0CC08E8B0D65}" srcOrd="4" destOrd="0" presId="urn:microsoft.com/office/officeart/2005/8/layout/chevron2"/>
    <dgm:cxn modelId="{586B1CAE-A817-48C6-9BFA-2794BAF94BC4}" type="presParOf" srcId="{6417A921-8170-4705-9761-0CC08E8B0D65}" destId="{89F68AAB-3506-4A8A-85C1-903440935A62}" srcOrd="0" destOrd="0" presId="urn:microsoft.com/office/officeart/2005/8/layout/chevron2"/>
    <dgm:cxn modelId="{DE620C63-FD6A-4707-BFD4-EF259BDE8933}" type="presParOf" srcId="{6417A921-8170-4705-9761-0CC08E8B0D65}" destId="{1430BBF1-9A15-4CCA-B3B1-25369CB61D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B2098-F9DB-468B-99F4-47C53797A34D}">
      <dsp:nvSpPr>
        <dsp:cNvPr id="0" name=""/>
        <dsp:cNvSpPr/>
      </dsp:nvSpPr>
      <dsp:spPr>
        <a:xfrm rot="5400000">
          <a:off x="680422" y="-411216"/>
          <a:ext cx="1354225" cy="25015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106745" y="162461"/>
        <a:ext cx="2501579" cy="1354225"/>
      </dsp:txXfrm>
    </dsp:sp>
    <dsp:sp modelId="{F3AB17C5-5080-444F-9FAC-6C7927F5F5CF}">
      <dsp:nvSpPr>
        <dsp:cNvPr id="0" name=""/>
        <dsp:cNvSpPr/>
      </dsp:nvSpPr>
      <dsp:spPr>
        <a:xfrm rot="5400000">
          <a:off x="3807302" y="-871678"/>
          <a:ext cx="524164" cy="26457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Apply the power source to the </a:t>
          </a:r>
          <a:r>
            <a:rPr lang="en-US" sz="1300" kern="1200" dirty="0" err="1"/>
            <a:t>Rpi</a:t>
          </a:r>
          <a:endParaRPr lang="en-US" sz="1300" kern="1200" dirty="0"/>
        </a:p>
      </dsp:txBody>
      <dsp:txXfrm rot="-5400000">
        <a:off x="2746487" y="214725"/>
        <a:ext cx="2620207" cy="472988"/>
      </dsp:txXfrm>
    </dsp:sp>
    <dsp:sp modelId="{EC1BA661-1906-433A-BA76-CC9B99CD303E}">
      <dsp:nvSpPr>
        <dsp:cNvPr id="0" name=""/>
        <dsp:cNvSpPr/>
      </dsp:nvSpPr>
      <dsp:spPr>
        <a:xfrm rot="5400000">
          <a:off x="648259" y="504201"/>
          <a:ext cx="1464829" cy="25015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129884" y="1022576"/>
        <a:ext cx="2501579" cy="1464829"/>
      </dsp:txXfrm>
    </dsp:sp>
    <dsp:sp modelId="{84FEC524-3FBA-49A0-A2FF-8C3108DA76FF}">
      <dsp:nvSpPr>
        <dsp:cNvPr id="0" name=""/>
        <dsp:cNvSpPr/>
      </dsp:nvSpPr>
      <dsp:spPr>
        <a:xfrm rot="5400000">
          <a:off x="4007431" y="-314187"/>
          <a:ext cx="776742" cy="33253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connect the USB cable to one of the USB port desktop PC in the lab) </a:t>
          </a:r>
          <a:endParaRPr lang="en-US" sz="1300" kern="1200" dirty="0"/>
        </a:p>
      </dsp:txBody>
      <dsp:txXfrm rot="-5400000">
        <a:off x="2733110" y="998051"/>
        <a:ext cx="3287469" cy="700908"/>
      </dsp:txXfrm>
    </dsp:sp>
    <dsp:sp modelId="{89F68AAB-3506-4A8A-85C1-903440935A62}">
      <dsp:nvSpPr>
        <dsp:cNvPr id="0" name=""/>
        <dsp:cNvSpPr/>
      </dsp:nvSpPr>
      <dsp:spPr>
        <a:xfrm rot="5400000">
          <a:off x="649812" y="1582998"/>
          <a:ext cx="1424800" cy="25015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11423" y="2121387"/>
        <a:ext cx="2501579" cy="1424800"/>
      </dsp:txXfrm>
    </dsp:sp>
    <dsp:sp modelId="{1430BBF1-9A15-4CCA-B3B1-25369CB61DAE}">
      <dsp:nvSpPr>
        <dsp:cNvPr id="0" name=""/>
        <dsp:cNvSpPr/>
      </dsp:nvSpPr>
      <dsp:spPr>
        <a:xfrm rot="5400000">
          <a:off x="3869946" y="974092"/>
          <a:ext cx="1009911" cy="32477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300" kern="1200" dirty="0"/>
            <a:t>You will see you will see a series of messages appearing on the monitor, which eventually leads to the a graphic based display screen – the Desktop screen</a:t>
          </a:r>
          <a:endParaRPr lang="en-US" sz="1300" kern="1200" dirty="0"/>
        </a:p>
      </dsp:txBody>
      <dsp:txXfrm rot="-5400000">
        <a:off x="2751046" y="2142292"/>
        <a:ext cx="3198412" cy="911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2019/04/08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9420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9556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000"/>
              </a:lnSpc>
            </a:pPr>
            <a:r>
              <a:rPr lang="en-US" noProof="0"/>
              <a:t>Click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664" y="1980001"/>
            <a:ext cx="5183188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175" y="1980001"/>
            <a:ext cx="5157787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5" y="1620000"/>
            <a:ext cx="10862678" cy="39323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620000"/>
            <a:ext cx="5148000" cy="450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noProof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9FD3A-FE94-40BC-9ECF-8EBBEAAC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3852" y="1620000"/>
            <a:ext cx="5148000" cy="435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175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3852" y="1980000"/>
            <a:ext cx="5148000" cy="3996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/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Insert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lvl="0" indent="-171450" algn="ctr">
              <a:buClr>
                <a:schemeClr val="accent2"/>
              </a:buClr>
            </a:pPr>
            <a:r>
              <a:rPr lang="en-US" noProof="0"/>
              <a:t>Insert or Drag and Drop your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Name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dirty="0">
                <a:solidFill>
                  <a:schemeClr val="bg1"/>
                </a:solidFill>
              </a:defRPr>
            </a:lvl1pPr>
          </a:lstStyle>
          <a:p>
            <a:pPr marL="263525" lvl="0" indent="-263525"/>
            <a:r>
              <a:rPr lang="en-US" noProof="0"/>
              <a:t>Contact Number or Email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Star: 4 Points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39" name="Star: 4 Points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4" name="Star: 4 Points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noProof="0">
                <a:solidFill>
                  <a:srgbClr val="093C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/>
            <a:endParaRPr lang="en-US" sz="1200" b="1" dirty="0">
              <a:solidFill>
                <a:srgbClr val="093C7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anchor="ctr"/>
          <a:lstStyle>
            <a:lvl1pPr>
              <a:defRPr lang="en-ZA" b="1" smtClean="0">
                <a:solidFill>
                  <a:srgbClr val="093C71"/>
                </a:solidFill>
              </a:defRPr>
            </a:lvl1pPr>
          </a:lstStyle>
          <a:p>
            <a:pPr algn="ctr"/>
            <a:fld id="{058DB212-BFA2-403F-85EF-DFD3FF6D973A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n-lt"/>
                <a:cs typeface="Courier New" panose="02070309020205020404" pitchFamily="49" charset="0"/>
              </a:rPr>
              <a:t>Edwin Foo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smtClean="0">
                <a:solidFill>
                  <a:srgbClr val="093C71"/>
                </a:solidFill>
              </a:defRPr>
            </a:lvl1pPr>
          </a:lstStyle>
          <a:p>
            <a:r>
              <a:rPr lang="en-US" dirty="0"/>
              <a:t>Insert a Footer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68EEB7-18BD-42A6-9532-EF46A6016E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986" y="6339406"/>
            <a:ext cx="270800" cy="3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127E92-8AF0-4B2F-B566-114A2F3762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499" y="6352842"/>
            <a:ext cx="334437" cy="42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6109406-E548-46F8-9982-8F13FF97AD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35" y="6377599"/>
            <a:ext cx="270800" cy="3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hyperlink" Target="file:///C:\Users\User\Desktop\egb206\cmdiv_69bc7d19f978489cb1753e2d691f0a93" TargetMode="External"/><Relationship Id="rId5" Type="http://schemas.openxmlformats.org/officeDocument/2006/relationships/hyperlink" Target="https://learn.nyp.edu.sg/webapps/blackboard/content/listContentEditable.jsp?content_id=_3984882_1&amp;course_id=_189840_1&amp;mode=reset#contextMenu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nyp.edu.sg/webapps/blackboard/content/listContentEditable.jsp?content_id=_3984882_1&amp;course_id=_189840_1&amp;mode=reset#contextMenu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5" Type="http://schemas.openxmlformats.org/officeDocument/2006/relationships/image" Target="../media/image7.gif"/><Relationship Id="rId4" Type="http://schemas.openxmlformats.org/officeDocument/2006/relationships/hyperlink" Target="file:///C:\Users\User\Desktop\egb206\cmdiv_69bc7d19f978489cb1753e2d691f0a9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tack of books" title="Stack of books">
            <a:extLst>
              <a:ext uri="{FF2B5EF4-FFF2-40B4-BE49-F238E27FC236}">
                <a16:creationId xmlns:a16="http://schemas.microsoft.com/office/drawing/2014/main" id="{2558B793-7BCF-4C70-BC5C-CDE5EECF8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2197" y="224902"/>
            <a:ext cx="7432898" cy="6415904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055" y="4770778"/>
            <a:ext cx="5155566" cy="631588"/>
          </a:xfrm>
        </p:spPr>
        <p:txBody>
          <a:bodyPr/>
          <a:lstStyle/>
          <a:p>
            <a:r>
              <a:rPr lang="en-US" dirty="0"/>
              <a:t>Introduction to Raspberry PI Setup</a:t>
            </a:r>
          </a:p>
        </p:txBody>
      </p:sp>
      <p:sp>
        <p:nvSpPr>
          <p:cNvPr id="113" name="Title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04" y="2516450"/>
            <a:ext cx="6249625" cy="161034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SG" dirty="0"/>
              <a:t>E</a:t>
            </a:r>
            <a:r>
              <a:rPr lang="en-US" dirty="0"/>
              <a:t>G206 </a:t>
            </a:r>
            <a:r>
              <a:rPr lang="en-US" dirty="0" err="1"/>
              <a:t>Semestral</a:t>
            </a:r>
            <a:r>
              <a:rPr lang="en-US" dirty="0"/>
              <a:t> Project IV</a:t>
            </a:r>
            <a:br>
              <a:rPr lang="en-US" dirty="0"/>
            </a:br>
            <a:endParaRPr lang="en-US" dirty="0"/>
          </a:p>
        </p:txBody>
      </p:sp>
      <p:grpSp>
        <p:nvGrpSpPr>
          <p:cNvPr id="72" name="Group 71" descr="High School Sticker Heart" title="High School Sticker Heart">
            <a:extLst>
              <a:ext uri="{FF2B5EF4-FFF2-40B4-BE49-F238E27FC236}">
                <a16:creationId xmlns:a16="http://schemas.microsoft.com/office/drawing/2014/main" id="{9F6637A5-89F6-4BE7-8110-E7FE695ED20F}"/>
              </a:ext>
            </a:extLst>
          </p:cNvPr>
          <p:cNvGrpSpPr/>
          <p:nvPr/>
        </p:nvGrpSpPr>
        <p:grpSpPr>
          <a:xfrm rot="517275">
            <a:off x="5716162" y="5132371"/>
            <a:ext cx="1012825" cy="1012825"/>
            <a:chOff x="7950627" y="2930800"/>
            <a:chExt cx="1012825" cy="101282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D88BF219-CA80-4082-AEFB-0255BE98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88" y="2713702"/>
            <a:ext cx="1640424" cy="209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0A6608B-055F-4580-8FA1-530BFE98A99F}"/>
              </a:ext>
            </a:extLst>
          </p:cNvPr>
          <p:cNvGrpSpPr/>
          <p:nvPr/>
        </p:nvGrpSpPr>
        <p:grpSpPr>
          <a:xfrm>
            <a:off x="5299863" y="422094"/>
            <a:ext cx="1765038" cy="1989240"/>
            <a:chOff x="2646541" y="560781"/>
            <a:chExt cx="1765038" cy="1989240"/>
          </a:xfrm>
        </p:grpSpPr>
        <p:pic>
          <p:nvPicPr>
            <p:cNvPr id="86" name="Picture 2" descr="Image result for linux">
              <a:extLst>
                <a:ext uri="{FF2B5EF4-FFF2-40B4-BE49-F238E27FC236}">
                  <a16:creationId xmlns:a16="http://schemas.microsoft.com/office/drawing/2014/main" id="{B79810D9-7C64-4154-B64D-1B7FAEC8C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186" y="560781"/>
              <a:ext cx="1687593" cy="198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2BBDB52-BE9B-4F3F-BC27-148B582132BD}"/>
                </a:ext>
              </a:extLst>
            </p:cNvPr>
            <p:cNvGrpSpPr/>
            <p:nvPr/>
          </p:nvGrpSpPr>
          <p:grpSpPr>
            <a:xfrm>
              <a:off x="2646541" y="707774"/>
              <a:ext cx="1765038" cy="1466127"/>
              <a:chOff x="4741323" y="713860"/>
              <a:chExt cx="1765038" cy="1466127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66948D-73CA-4019-8489-4792909E296B}"/>
                  </a:ext>
                </a:extLst>
              </p:cNvPr>
              <p:cNvSpPr/>
              <p:nvPr/>
            </p:nvSpPr>
            <p:spPr>
              <a:xfrm rot="20739652">
                <a:off x="6298485" y="1004300"/>
                <a:ext cx="173208" cy="180560"/>
              </a:xfrm>
              <a:custGeom>
                <a:avLst/>
                <a:gdLst>
                  <a:gd name="connsiteX0" fmla="*/ 82073 w 118303"/>
                  <a:gd name="connsiteY0" fmla="*/ 11091 h 118303"/>
                  <a:gd name="connsiteX1" fmla="*/ 82073 w 118303"/>
                  <a:gd name="connsiteY1" fmla="*/ 11091 h 118303"/>
                  <a:gd name="connsiteX2" fmla="*/ 80594 w 118303"/>
                  <a:gd name="connsiteY2" fmla="*/ 27357 h 118303"/>
                  <a:gd name="connsiteX3" fmla="*/ 68764 w 118303"/>
                  <a:gd name="connsiteY3" fmla="*/ 36231 h 118303"/>
                  <a:gd name="connsiteX4" fmla="*/ 68764 w 118303"/>
                  <a:gd name="connsiteY4" fmla="*/ 37709 h 118303"/>
                  <a:gd name="connsiteX5" fmla="*/ 68764 w 118303"/>
                  <a:gd name="connsiteY5" fmla="*/ 37709 h 118303"/>
                  <a:gd name="connsiteX6" fmla="*/ 82073 w 118303"/>
                  <a:gd name="connsiteY6" fmla="*/ 42145 h 118303"/>
                  <a:gd name="connsiteX7" fmla="*/ 86509 w 118303"/>
                  <a:gd name="connsiteY7" fmla="*/ 55455 h 118303"/>
                  <a:gd name="connsiteX8" fmla="*/ 87988 w 118303"/>
                  <a:gd name="connsiteY8" fmla="*/ 56933 h 118303"/>
                  <a:gd name="connsiteX9" fmla="*/ 87988 w 118303"/>
                  <a:gd name="connsiteY9" fmla="*/ 56933 h 118303"/>
                  <a:gd name="connsiteX10" fmla="*/ 96861 w 118303"/>
                  <a:gd name="connsiteY10" fmla="*/ 45103 h 118303"/>
                  <a:gd name="connsiteX11" fmla="*/ 111649 w 118303"/>
                  <a:gd name="connsiteY11" fmla="*/ 45103 h 118303"/>
                  <a:gd name="connsiteX12" fmla="*/ 113128 w 118303"/>
                  <a:gd name="connsiteY12" fmla="*/ 43625 h 118303"/>
                  <a:gd name="connsiteX13" fmla="*/ 113128 w 118303"/>
                  <a:gd name="connsiteY13" fmla="*/ 42145 h 118303"/>
                  <a:gd name="connsiteX14" fmla="*/ 105734 w 118303"/>
                  <a:gd name="connsiteY14" fmla="*/ 30315 h 118303"/>
                  <a:gd name="connsiteX15" fmla="*/ 110170 w 118303"/>
                  <a:gd name="connsiteY15" fmla="*/ 15527 h 118303"/>
                  <a:gd name="connsiteX16" fmla="*/ 108691 w 118303"/>
                  <a:gd name="connsiteY16" fmla="*/ 14049 h 118303"/>
                  <a:gd name="connsiteX17" fmla="*/ 108691 w 118303"/>
                  <a:gd name="connsiteY17" fmla="*/ 14049 h 118303"/>
                  <a:gd name="connsiteX18" fmla="*/ 93903 w 118303"/>
                  <a:gd name="connsiteY18" fmla="*/ 18485 h 118303"/>
                  <a:gd name="connsiteX19" fmla="*/ 82073 w 118303"/>
                  <a:gd name="connsiteY19" fmla="*/ 11091 h 118303"/>
                  <a:gd name="connsiteX20" fmla="*/ 82073 w 118303"/>
                  <a:gd name="connsiteY20" fmla="*/ 11091 h 118303"/>
                  <a:gd name="connsiteX21" fmla="*/ 55455 w 118303"/>
                  <a:gd name="connsiteY21" fmla="*/ 49539 h 118303"/>
                  <a:gd name="connsiteX22" fmla="*/ 55455 w 118303"/>
                  <a:gd name="connsiteY22" fmla="*/ 49539 h 118303"/>
                  <a:gd name="connsiteX23" fmla="*/ 11091 w 118303"/>
                  <a:gd name="connsiteY23" fmla="*/ 93903 h 118303"/>
                  <a:gd name="connsiteX24" fmla="*/ 11091 w 118303"/>
                  <a:gd name="connsiteY24" fmla="*/ 95382 h 118303"/>
                  <a:gd name="connsiteX25" fmla="*/ 12570 w 118303"/>
                  <a:gd name="connsiteY25" fmla="*/ 95382 h 118303"/>
                  <a:gd name="connsiteX26" fmla="*/ 12570 w 118303"/>
                  <a:gd name="connsiteY26" fmla="*/ 95382 h 118303"/>
                  <a:gd name="connsiteX27" fmla="*/ 56934 w 118303"/>
                  <a:gd name="connsiteY27" fmla="*/ 51019 h 118303"/>
                  <a:gd name="connsiteX28" fmla="*/ 55455 w 118303"/>
                  <a:gd name="connsiteY28" fmla="*/ 49539 h 118303"/>
                  <a:gd name="connsiteX29" fmla="*/ 55455 w 118303"/>
                  <a:gd name="connsiteY29" fmla="*/ 49539 h 118303"/>
                  <a:gd name="connsiteX30" fmla="*/ 73200 w 118303"/>
                  <a:gd name="connsiteY30" fmla="*/ 51019 h 118303"/>
                  <a:gd name="connsiteX31" fmla="*/ 73200 w 118303"/>
                  <a:gd name="connsiteY31" fmla="*/ 51019 h 118303"/>
                  <a:gd name="connsiteX32" fmla="*/ 33273 w 118303"/>
                  <a:gd name="connsiteY32" fmla="*/ 89467 h 118303"/>
                  <a:gd name="connsiteX33" fmla="*/ 33273 w 118303"/>
                  <a:gd name="connsiteY33" fmla="*/ 90946 h 118303"/>
                  <a:gd name="connsiteX34" fmla="*/ 34752 w 118303"/>
                  <a:gd name="connsiteY34" fmla="*/ 90946 h 118303"/>
                  <a:gd name="connsiteX35" fmla="*/ 73200 w 118303"/>
                  <a:gd name="connsiteY35" fmla="*/ 52497 h 118303"/>
                  <a:gd name="connsiteX36" fmla="*/ 73200 w 118303"/>
                  <a:gd name="connsiteY36" fmla="*/ 51019 h 118303"/>
                  <a:gd name="connsiteX37" fmla="*/ 73200 w 118303"/>
                  <a:gd name="connsiteY37" fmla="*/ 51019 h 118303"/>
                  <a:gd name="connsiteX38" fmla="*/ 74679 w 118303"/>
                  <a:gd name="connsiteY38" fmla="*/ 68764 h 118303"/>
                  <a:gd name="connsiteX39" fmla="*/ 74679 w 118303"/>
                  <a:gd name="connsiteY39" fmla="*/ 68764 h 118303"/>
                  <a:gd name="connsiteX40" fmla="*/ 30315 w 118303"/>
                  <a:gd name="connsiteY40" fmla="*/ 113128 h 118303"/>
                  <a:gd name="connsiteX41" fmla="*/ 30315 w 118303"/>
                  <a:gd name="connsiteY41" fmla="*/ 114606 h 118303"/>
                  <a:gd name="connsiteX42" fmla="*/ 31794 w 118303"/>
                  <a:gd name="connsiteY42" fmla="*/ 114606 h 118303"/>
                  <a:gd name="connsiteX43" fmla="*/ 31794 w 118303"/>
                  <a:gd name="connsiteY43" fmla="*/ 114606 h 118303"/>
                  <a:gd name="connsiteX44" fmla="*/ 76158 w 118303"/>
                  <a:gd name="connsiteY44" fmla="*/ 70243 h 118303"/>
                  <a:gd name="connsiteX45" fmla="*/ 74679 w 118303"/>
                  <a:gd name="connsiteY45" fmla="*/ 68764 h 118303"/>
                  <a:gd name="connsiteX46" fmla="*/ 74679 w 118303"/>
                  <a:gd name="connsiteY46" fmla="*/ 68764 h 11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18303" h="118303">
                    <a:moveTo>
                      <a:pt x="82073" y="11091"/>
                    </a:moveTo>
                    <a:cubicBezTo>
                      <a:pt x="80594" y="11091"/>
                      <a:pt x="80594" y="12569"/>
                      <a:pt x="82073" y="11091"/>
                    </a:cubicBezTo>
                    <a:lnTo>
                      <a:pt x="80594" y="27357"/>
                    </a:lnTo>
                    <a:lnTo>
                      <a:pt x="68764" y="36231"/>
                    </a:lnTo>
                    <a:cubicBezTo>
                      <a:pt x="68764" y="36231"/>
                      <a:pt x="68764" y="37709"/>
                      <a:pt x="68764" y="37709"/>
                    </a:cubicBezTo>
                    <a:cubicBezTo>
                      <a:pt x="68764" y="37709"/>
                      <a:pt x="68764" y="37709"/>
                      <a:pt x="68764" y="37709"/>
                    </a:cubicBezTo>
                    <a:lnTo>
                      <a:pt x="82073" y="42145"/>
                    </a:lnTo>
                    <a:lnTo>
                      <a:pt x="86509" y="55455"/>
                    </a:lnTo>
                    <a:cubicBezTo>
                      <a:pt x="86509" y="55455"/>
                      <a:pt x="87988" y="56933"/>
                      <a:pt x="87988" y="56933"/>
                    </a:cubicBezTo>
                    <a:cubicBezTo>
                      <a:pt x="87988" y="56933"/>
                      <a:pt x="87988" y="56933"/>
                      <a:pt x="87988" y="56933"/>
                    </a:cubicBezTo>
                    <a:lnTo>
                      <a:pt x="96861" y="45103"/>
                    </a:lnTo>
                    <a:lnTo>
                      <a:pt x="111649" y="45103"/>
                    </a:lnTo>
                    <a:cubicBezTo>
                      <a:pt x="113128" y="45103"/>
                      <a:pt x="113128" y="45103"/>
                      <a:pt x="113128" y="43625"/>
                    </a:cubicBezTo>
                    <a:cubicBezTo>
                      <a:pt x="113128" y="43625"/>
                      <a:pt x="113128" y="43625"/>
                      <a:pt x="113128" y="42145"/>
                    </a:cubicBezTo>
                    <a:lnTo>
                      <a:pt x="105734" y="30315"/>
                    </a:lnTo>
                    <a:lnTo>
                      <a:pt x="110170" y="15527"/>
                    </a:lnTo>
                    <a:cubicBezTo>
                      <a:pt x="110170" y="15527"/>
                      <a:pt x="110170" y="14049"/>
                      <a:pt x="108691" y="14049"/>
                    </a:cubicBezTo>
                    <a:cubicBezTo>
                      <a:pt x="108691" y="14049"/>
                      <a:pt x="108691" y="14049"/>
                      <a:pt x="108691" y="14049"/>
                    </a:cubicBezTo>
                    <a:lnTo>
                      <a:pt x="93903" y="18485"/>
                    </a:lnTo>
                    <a:lnTo>
                      <a:pt x="82073" y="11091"/>
                    </a:lnTo>
                    <a:cubicBezTo>
                      <a:pt x="82073" y="11091"/>
                      <a:pt x="82073" y="11091"/>
                      <a:pt x="82073" y="11091"/>
                    </a:cubicBezTo>
                    <a:close/>
                    <a:moveTo>
                      <a:pt x="55455" y="49539"/>
                    </a:moveTo>
                    <a:cubicBezTo>
                      <a:pt x="55455" y="49539"/>
                      <a:pt x="55455" y="51019"/>
                      <a:pt x="55455" y="49539"/>
                    </a:cubicBezTo>
                    <a:lnTo>
                      <a:pt x="11091" y="93903"/>
                    </a:lnTo>
                    <a:cubicBezTo>
                      <a:pt x="11091" y="93903"/>
                      <a:pt x="11091" y="95382"/>
                      <a:pt x="11091" y="95382"/>
                    </a:cubicBezTo>
                    <a:cubicBezTo>
                      <a:pt x="11091" y="95382"/>
                      <a:pt x="12570" y="95382"/>
                      <a:pt x="12570" y="95382"/>
                    </a:cubicBezTo>
                    <a:cubicBezTo>
                      <a:pt x="12570" y="95382"/>
                      <a:pt x="12570" y="95382"/>
                      <a:pt x="12570" y="95382"/>
                    </a:cubicBezTo>
                    <a:lnTo>
                      <a:pt x="56934" y="51019"/>
                    </a:lnTo>
                    <a:cubicBezTo>
                      <a:pt x="56934" y="52497"/>
                      <a:pt x="56934" y="51019"/>
                      <a:pt x="55455" y="49539"/>
                    </a:cubicBezTo>
                    <a:cubicBezTo>
                      <a:pt x="56934" y="49539"/>
                      <a:pt x="55455" y="49539"/>
                      <a:pt x="55455" y="49539"/>
                    </a:cubicBezTo>
                    <a:close/>
                    <a:moveTo>
                      <a:pt x="73200" y="51019"/>
                    </a:moveTo>
                    <a:cubicBezTo>
                      <a:pt x="73200" y="51019"/>
                      <a:pt x="73200" y="51019"/>
                      <a:pt x="73200" y="51019"/>
                    </a:cubicBezTo>
                    <a:lnTo>
                      <a:pt x="33273" y="89467"/>
                    </a:lnTo>
                    <a:cubicBezTo>
                      <a:pt x="33273" y="89467"/>
                      <a:pt x="33273" y="90946"/>
                      <a:pt x="33273" y="90946"/>
                    </a:cubicBezTo>
                    <a:cubicBezTo>
                      <a:pt x="33273" y="90946"/>
                      <a:pt x="34752" y="90946"/>
                      <a:pt x="34752" y="90946"/>
                    </a:cubicBezTo>
                    <a:lnTo>
                      <a:pt x="73200" y="52497"/>
                    </a:lnTo>
                    <a:cubicBezTo>
                      <a:pt x="74679" y="53976"/>
                      <a:pt x="74679" y="52497"/>
                      <a:pt x="73200" y="51019"/>
                    </a:cubicBezTo>
                    <a:cubicBezTo>
                      <a:pt x="74679" y="51019"/>
                      <a:pt x="74679" y="51019"/>
                      <a:pt x="73200" y="51019"/>
                    </a:cubicBezTo>
                    <a:close/>
                    <a:moveTo>
                      <a:pt x="74679" y="68764"/>
                    </a:moveTo>
                    <a:cubicBezTo>
                      <a:pt x="74679" y="68764"/>
                      <a:pt x="74679" y="70243"/>
                      <a:pt x="74679" y="68764"/>
                    </a:cubicBezTo>
                    <a:lnTo>
                      <a:pt x="30315" y="113128"/>
                    </a:lnTo>
                    <a:cubicBezTo>
                      <a:pt x="30315" y="113128"/>
                      <a:pt x="30315" y="114606"/>
                      <a:pt x="30315" y="114606"/>
                    </a:cubicBezTo>
                    <a:cubicBezTo>
                      <a:pt x="30315" y="114606"/>
                      <a:pt x="31794" y="114606"/>
                      <a:pt x="31794" y="114606"/>
                    </a:cubicBezTo>
                    <a:cubicBezTo>
                      <a:pt x="31794" y="114606"/>
                      <a:pt x="31794" y="114606"/>
                      <a:pt x="31794" y="114606"/>
                    </a:cubicBezTo>
                    <a:lnTo>
                      <a:pt x="76158" y="70243"/>
                    </a:lnTo>
                    <a:cubicBezTo>
                      <a:pt x="76158" y="71721"/>
                      <a:pt x="76158" y="70243"/>
                      <a:pt x="74679" y="68764"/>
                    </a:cubicBezTo>
                    <a:cubicBezTo>
                      <a:pt x="76158" y="70243"/>
                      <a:pt x="74679" y="68764"/>
                      <a:pt x="74679" y="6876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985C31A-EDC5-40D9-BD30-8B5D6699547C}"/>
                  </a:ext>
                </a:extLst>
              </p:cNvPr>
              <p:cNvSpPr/>
              <p:nvPr/>
            </p:nvSpPr>
            <p:spPr>
              <a:xfrm rot="20739652">
                <a:off x="5097533" y="1149525"/>
                <a:ext cx="129907" cy="135421"/>
              </a:xfrm>
              <a:custGeom>
                <a:avLst/>
                <a:gdLst>
                  <a:gd name="connsiteX0" fmla="*/ 45288 w 88727"/>
                  <a:gd name="connsiteY0" fmla="*/ 64512 h 88727"/>
                  <a:gd name="connsiteX1" fmla="*/ 27543 w 88727"/>
                  <a:gd name="connsiteY1" fmla="*/ 46767 h 88727"/>
                  <a:gd name="connsiteX2" fmla="*/ 45288 w 88727"/>
                  <a:gd name="connsiteY2" fmla="*/ 29021 h 88727"/>
                  <a:gd name="connsiteX3" fmla="*/ 63034 w 88727"/>
                  <a:gd name="connsiteY3" fmla="*/ 46767 h 88727"/>
                  <a:gd name="connsiteX4" fmla="*/ 45288 w 88727"/>
                  <a:gd name="connsiteY4" fmla="*/ 64512 h 88727"/>
                  <a:gd name="connsiteX5" fmla="*/ 45288 w 88727"/>
                  <a:gd name="connsiteY5" fmla="*/ 17191 h 88727"/>
                  <a:gd name="connsiteX6" fmla="*/ 17191 w 88727"/>
                  <a:gd name="connsiteY6" fmla="*/ 45288 h 88727"/>
                  <a:gd name="connsiteX7" fmla="*/ 45288 w 88727"/>
                  <a:gd name="connsiteY7" fmla="*/ 73385 h 88727"/>
                  <a:gd name="connsiteX8" fmla="*/ 73385 w 88727"/>
                  <a:gd name="connsiteY8" fmla="*/ 45288 h 88727"/>
                  <a:gd name="connsiteX9" fmla="*/ 45288 w 88727"/>
                  <a:gd name="connsiteY9" fmla="*/ 1719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727" h="88727">
                    <a:moveTo>
                      <a:pt x="45288" y="64512"/>
                    </a:moveTo>
                    <a:cubicBezTo>
                      <a:pt x="34936" y="64512"/>
                      <a:pt x="27543" y="57118"/>
                      <a:pt x="27543" y="46767"/>
                    </a:cubicBezTo>
                    <a:cubicBezTo>
                      <a:pt x="27543" y="36415"/>
                      <a:pt x="34936" y="29021"/>
                      <a:pt x="45288" y="29021"/>
                    </a:cubicBezTo>
                    <a:cubicBezTo>
                      <a:pt x="55640" y="29021"/>
                      <a:pt x="63034" y="36415"/>
                      <a:pt x="63034" y="46767"/>
                    </a:cubicBezTo>
                    <a:cubicBezTo>
                      <a:pt x="63034" y="55640"/>
                      <a:pt x="55640" y="64512"/>
                      <a:pt x="45288" y="64512"/>
                    </a:cubicBezTo>
                    <a:moveTo>
                      <a:pt x="45288" y="17191"/>
                    </a:moveTo>
                    <a:cubicBezTo>
                      <a:pt x="29021" y="17191"/>
                      <a:pt x="17191" y="30500"/>
                      <a:pt x="17191" y="45288"/>
                    </a:cubicBezTo>
                    <a:cubicBezTo>
                      <a:pt x="17191" y="61555"/>
                      <a:pt x="30500" y="73385"/>
                      <a:pt x="45288" y="73385"/>
                    </a:cubicBezTo>
                    <a:cubicBezTo>
                      <a:pt x="60076" y="73385"/>
                      <a:pt x="73385" y="60076"/>
                      <a:pt x="73385" y="45288"/>
                    </a:cubicBezTo>
                    <a:cubicBezTo>
                      <a:pt x="73385" y="30500"/>
                      <a:pt x="60076" y="17191"/>
                      <a:pt x="45288" y="17191"/>
                    </a:cubicBezTo>
                  </a:path>
                </a:pathLst>
              </a:custGeom>
              <a:solidFill>
                <a:schemeClr val="accent4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77FD327-EDA7-428F-857D-7AEB5C651742}"/>
                  </a:ext>
                </a:extLst>
              </p:cNvPr>
              <p:cNvSpPr/>
              <p:nvPr/>
            </p:nvSpPr>
            <p:spPr>
              <a:xfrm rot="20739652">
                <a:off x="5853313" y="980791"/>
                <a:ext cx="129907" cy="135421"/>
              </a:xfrm>
              <a:custGeom>
                <a:avLst/>
                <a:gdLst>
                  <a:gd name="connsiteX0" fmla="*/ 60815 w 88727"/>
                  <a:gd name="connsiteY0" fmla="*/ 48985 h 88727"/>
                  <a:gd name="connsiteX1" fmla="*/ 78561 w 88727"/>
                  <a:gd name="connsiteY1" fmla="*/ 31239 h 88727"/>
                  <a:gd name="connsiteX2" fmla="*/ 78561 w 88727"/>
                  <a:gd name="connsiteY2" fmla="*/ 19409 h 88727"/>
                  <a:gd name="connsiteX3" fmla="*/ 66731 w 88727"/>
                  <a:gd name="connsiteY3" fmla="*/ 19409 h 88727"/>
                  <a:gd name="connsiteX4" fmla="*/ 48985 w 88727"/>
                  <a:gd name="connsiteY4" fmla="*/ 37155 h 88727"/>
                  <a:gd name="connsiteX5" fmla="*/ 31239 w 88727"/>
                  <a:gd name="connsiteY5" fmla="*/ 19409 h 88727"/>
                  <a:gd name="connsiteX6" fmla="*/ 19409 w 88727"/>
                  <a:gd name="connsiteY6" fmla="*/ 19409 h 88727"/>
                  <a:gd name="connsiteX7" fmla="*/ 19409 w 88727"/>
                  <a:gd name="connsiteY7" fmla="*/ 31239 h 88727"/>
                  <a:gd name="connsiteX8" fmla="*/ 37155 w 88727"/>
                  <a:gd name="connsiteY8" fmla="*/ 48985 h 88727"/>
                  <a:gd name="connsiteX9" fmla="*/ 19409 w 88727"/>
                  <a:gd name="connsiteY9" fmla="*/ 66731 h 88727"/>
                  <a:gd name="connsiteX10" fmla="*/ 19409 w 88727"/>
                  <a:gd name="connsiteY10" fmla="*/ 78561 h 88727"/>
                  <a:gd name="connsiteX11" fmla="*/ 31239 w 88727"/>
                  <a:gd name="connsiteY11" fmla="*/ 78561 h 88727"/>
                  <a:gd name="connsiteX12" fmla="*/ 48985 w 88727"/>
                  <a:gd name="connsiteY12" fmla="*/ 60815 h 88727"/>
                  <a:gd name="connsiteX13" fmla="*/ 66731 w 88727"/>
                  <a:gd name="connsiteY13" fmla="*/ 78561 h 88727"/>
                  <a:gd name="connsiteX14" fmla="*/ 78561 w 88727"/>
                  <a:gd name="connsiteY14" fmla="*/ 78561 h 88727"/>
                  <a:gd name="connsiteX15" fmla="*/ 78561 w 88727"/>
                  <a:gd name="connsiteY15" fmla="*/ 66731 h 88727"/>
                  <a:gd name="connsiteX16" fmla="*/ 60815 w 88727"/>
                  <a:gd name="connsiteY16" fmla="*/ 48985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60815" y="48985"/>
                    </a:moveTo>
                    <a:lnTo>
                      <a:pt x="78561" y="31239"/>
                    </a:lnTo>
                    <a:cubicBezTo>
                      <a:pt x="81518" y="28282"/>
                      <a:pt x="81518" y="22367"/>
                      <a:pt x="78561" y="19409"/>
                    </a:cubicBezTo>
                    <a:cubicBezTo>
                      <a:pt x="75603" y="16452"/>
                      <a:pt x="69688" y="16452"/>
                      <a:pt x="66731" y="19409"/>
                    </a:cubicBezTo>
                    <a:lnTo>
                      <a:pt x="48985" y="37155"/>
                    </a:lnTo>
                    <a:lnTo>
                      <a:pt x="31239" y="19409"/>
                    </a:lnTo>
                    <a:cubicBezTo>
                      <a:pt x="28282" y="16452"/>
                      <a:pt x="22367" y="16452"/>
                      <a:pt x="19409" y="19409"/>
                    </a:cubicBezTo>
                    <a:cubicBezTo>
                      <a:pt x="16452" y="22367"/>
                      <a:pt x="16452" y="28282"/>
                      <a:pt x="19409" y="31239"/>
                    </a:cubicBezTo>
                    <a:lnTo>
                      <a:pt x="37155" y="48985"/>
                    </a:lnTo>
                    <a:lnTo>
                      <a:pt x="19409" y="66731"/>
                    </a:lnTo>
                    <a:cubicBezTo>
                      <a:pt x="16452" y="69688"/>
                      <a:pt x="16452" y="75603"/>
                      <a:pt x="19409" y="78561"/>
                    </a:cubicBezTo>
                    <a:cubicBezTo>
                      <a:pt x="22367" y="81518"/>
                      <a:pt x="28282" y="81518"/>
                      <a:pt x="31239" y="78561"/>
                    </a:cubicBezTo>
                    <a:lnTo>
                      <a:pt x="48985" y="60815"/>
                    </a:lnTo>
                    <a:lnTo>
                      <a:pt x="66731" y="78561"/>
                    </a:lnTo>
                    <a:cubicBezTo>
                      <a:pt x="69688" y="81518"/>
                      <a:pt x="75603" y="81518"/>
                      <a:pt x="78561" y="78561"/>
                    </a:cubicBezTo>
                    <a:cubicBezTo>
                      <a:pt x="81518" y="75603"/>
                      <a:pt x="81518" y="69688"/>
                      <a:pt x="78561" y="66731"/>
                    </a:cubicBezTo>
                    <a:lnTo>
                      <a:pt x="60815" y="48985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28F4C68-5C0C-42C6-8EAD-6161031FB4E3}"/>
                  </a:ext>
                </a:extLst>
              </p:cNvPr>
              <p:cNvSpPr/>
              <p:nvPr/>
            </p:nvSpPr>
            <p:spPr>
              <a:xfrm rot="20739652">
                <a:off x="5925265" y="1296767"/>
                <a:ext cx="108255" cy="112850"/>
              </a:xfrm>
              <a:custGeom>
                <a:avLst/>
                <a:gdLst>
                  <a:gd name="connsiteX0" fmla="*/ 37894 w 73939"/>
                  <a:gd name="connsiteY0" fmla="*/ 51203 h 73939"/>
                  <a:gd name="connsiteX1" fmla="*/ 24585 w 73939"/>
                  <a:gd name="connsiteY1" fmla="*/ 37894 h 73939"/>
                  <a:gd name="connsiteX2" fmla="*/ 37894 w 73939"/>
                  <a:gd name="connsiteY2" fmla="*/ 24585 h 73939"/>
                  <a:gd name="connsiteX3" fmla="*/ 51203 w 73939"/>
                  <a:gd name="connsiteY3" fmla="*/ 37894 h 73939"/>
                  <a:gd name="connsiteX4" fmla="*/ 37894 w 73939"/>
                  <a:gd name="connsiteY4" fmla="*/ 51203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1203"/>
                    </a:moveTo>
                    <a:cubicBezTo>
                      <a:pt x="30500" y="51203"/>
                      <a:pt x="24585" y="45288"/>
                      <a:pt x="24585" y="37894"/>
                    </a:cubicBezTo>
                    <a:cubicBezTo>
                      <a:pt x="24585" y="30500"/>
                      <a:pt x="30500" y="24585"/>
                      <a:pt x="37894" y="24585"/>
                    </a:cubicBezTo>
                    <a:cubicBezTo>
                      <a:pt x="45288" y="24585"/>
                      <a:pt x="51203" y="30500"/>
                      <a:pt x="51203" y="37894"/>
                    </a:cubicBezTo>
                    <a:cubicBezTo>
                      <a:pt x="51203" y="45288"/>
                      <a:pt x="45288" y="51203"/>
                      <a:pt x="37894" y="51203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rgbClr val="5AB4E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CDA9073-D06E-4186-933E-36ACEC4EE26D}"/>
                  </a:ext>
                </a:extLst>
              </p:cNvPr>
              <p:cNvSpPr/>
              <p:nvPr/>
            </p:nvSpPr>
            <p:spPr>
              <a:xfrm rot="20739652">
                <a:off x="5626533" y="713860"/>
                <a:ext cx="108255" cy="112850"/>
              </a:xfrm>
              <a:custGeom>
                <a:avLst/>
                <a:gdLst>
                  <a:gd name="connsiteX0" fmla="*/ 37894 w 73939"/>
                  <a:gd name="connsiteY0" fmla="*/ 52682 h 73939"/>
                  <a:gd name="connsiteX1" fmla="*/ 24585 w 73939"/>
                  <a:gd name="connsiteY1" fmla="*/ 39373 h 73939"/>
                  <a:gd name="connsiteX2" fmla="*/ 37894 w 73939"/>
                  <a:gd name="connsiteY2" fmla="*/ 26064 h 73939"/>
                  <a:gd name="connsiteX3" fmla="*/ 51203 w 73939"/>
                  <a:gd name="connsiteY3" fmla="*/ 39373 h 73939"/>
                  <a:gd name="connsiteX4" fmla="*/ 37894 w 73939"/>
                  <a:gd name="connsiteY4" fmla="*/ 52682 h 73939"/>
                  <a:gd name="connsiteX5" fmla="*/ 37894 w 73939"/>
                  <a:gd name="connsiteY5" fmla="*/ 17191 h 73939"/>
                  <a:gd name="connsiteX6" fmla="*/ 17191 w 73939"/>
                  <a:gd name="connsiteY6" fmla="*/ 37894 h 73939"/>
                  <a:gd name="connsiteX7" fmla="*/ 37894 w 73939"/>
                  <a:gd name="connsiteY7" fmla="*/ 58597 h 73939"/>
                  <a:gd name="connsiteX8" fmla="*/ 58597 w 73939"/>
                  <a:gd name="connsiteY8" fmla="*/ 37894 h 73939"/>
                  <a:gd name="connsiteX9" fmla="*/ 37894 w 73939"/>
                  <a:gd name="connsiteY9" fmla="*/ 17191 h 7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939" h="73939">
                    <a:moveTo>
                      <a:pt x="37894" y="52682"/>
                    </a:moveTo>
                    <a:cubicBezTo>
                      <a:pt x="30500" y="52682"/>
                      <a:pt x="24585" y="46767"/>
                      <a:pt x="24585" y="39373"/>
                    </a:cubicBezTo>
                    <a:cubicBezTo>
                      <a:pt x="24585" y="31979"/>
                      <a:pt x="30500" y="26064"/>
                      <a:pt x="37894" y="26064"/>
                    </a:cubicBezTo>
                    <a:cubicBezTo>
                      <a:pt x="45288" y="26064"/>
                      <a:pt x="51203" y="31979"/>
                      <a:pt x="51203" y="39373"/>
                    </a:cubicBezTo>
                    <a:cubicBezTo>
                      <a:pt x="51203" y="46767"/>
                      <a:pt x="45288" y="52682"/>
                      <a:pt x="37894" y="52682"/>
                    </a:cubicBezTo>
                    <a:moveTo>
                      <a:pt x="37894" y="17191"/>
                    </a:moveTo>
                    <a:cubicBezTo>
                      <a:pt x="26064" y="17191"/>
                      <a:pt x="17191" y="26064"/>
                      <a:pt x="17191" y="37894"/>
                    </a:cubicBezTo>
                    <a:cubicBezTo>
                      <a:pt x="17191" y="49724"/>
                      <a:pt x="26064" y="58597"/>
                      <a:pt x="37894" y="58597"/>
                    </a:cubicBezTo>
                    <a:cubicBezTo>
                      <a:pt x="49724" y="58597"/>
                      <a:pt x="58597" y="49724"/>
                      <a:pt x="58597" y="37894"/>
                    </a:cubicBezTo>
                    <a:cubicBezTo>
                      <a:pt x="58597" y="26064"/>
                      <a:pt x="49724" y="17191"/>
                      <a:pt x="37894" y="17191"/>
                    </a:cubicBezTo>
                  </a:path>
                </a:pathLst>
              </a:custGeom>
              <a:solidFill>
                <a:schemeClr val="accent6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9623D57-0324-440B-B656-D7D99859CA22}"/>
                  </a:ext>
                </a:extLst>
              </p:cNvPr>
              <p:cNvSpPr/>
              <p:nvPr/>
            </p:nvSpPr>
            <p:spPr>
              <a:xfrm rot="20739652">
                <a:off x="5222780" y="130635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3487159-060B-46ED-8C06-CB80441CAB18}"/>
                  </a:ext>
                </a:extLst>
              </p:cNvPr>
              <p:cNvSpPr/>
              <p:nvPr/>
            </p:nvSpPr>
            <p:spPr>
              <a:xfrm rot="20739652">
                <a:off x="6002703" y="1822164"/>
                <a:ext cx="86605" cy="90280"/>
              </a:xfrm>
              <a:custGeom>
                <a:avLst/>
                <a:gdLst>
                  <a:gd name="connsiteX0" fmla="*/ 49724 w 59151"/>
                  <a:gd name="connsiteY0" fmla="*/ 33458 h 59151"/>
                  <a:gd name="connsiteX1" fmla="*/ 33458 w 59151"/>
                  <a:gd name="connsiteY1" fmla="*/ 49724 h 59151"/>
                  <a:gd name="connsiteX2" fmla="*/ 17191 w 59151"/>
                  <a:gd name="connsiteY2" fmla="*/ 33458 h 59151"/>
                  <a:gd name="connsiteX3" fmla="*/ 33458 w 59151"/>
                  <a:gd name="connsiteY3" fmla="*/ 17191 h 59151"/>
                  <a:gd name="connsiteX4" fmla="*/ 49724 w 59151"/>
                  <a:gd name="connsiteY4" fmla="*/ 33458 h 5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51" h="59151">
                    <a:moveTo>
                      <a:pt x="49724" y="33458"/>
                    </a:moveTo>
                    <a:cubicBezTo>
                      <a:pt x="49724" y="42442"/>
                      <a:pt x="42442" y="49724"/>
                      <a:pt x="33458" y="49724"/>
                    </a:cubicBezTo>
                    <a:cubicBezTo>
                      <a:pt x="24474" y="49724"/>
                      <a:pt x="17191" y="42442"/>
                      <a:pt x="17191" y="33458"/>
                    </a:cubicBezTo>
                    <a:cubicBezTo>
                      <a:pt x="17191" y="24474"/>
                      <a:pt x="24474" y="17191"/>
                      <a:pt x="33458" y="17191"/>
                    </a:cubicBezTo>
                    <a:cubicBezTo>
                      <a:pt x="42442" y="17191"/>
                      <a:pt x="49724" y="24474"/>
                      <a:pt x="49724" y="33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755F89B-FEA5-42D8-80A0-0F455608C365}"/>
                  </a:ext>
                </a:extLst>
              </p:cNvPr>
              <p:cNvSpPr/>
              <p:nvPr/>
            </p:nvSpPr>
            <p:spPr>
              <a:xfrm rot="20739652">
                <a:off x="5704273" y="1841437"/>
                <a:ext cx="108255" cy="338550"/>
              </a:xfrm>
              <a:custGeom>
                <a:avLst/>
                <a:gdLst>
                  <a:gd name="connsiteX0" fmla="*/ 39524 w 73939"/>
                  <a:gd name="connsiteY0" fmla="*/ 17191 h 221818"/>
                  <a:gd name="connsiteX1" fmla="*/ 17342 w 73939"/>
                  <a:gd name="connsiteY1" fmla="*/ 100003 h 221818"/>
                  <a:gd name="connsiteX2" fmla="*/ 55791 w 73939"/>
                  <a:gd name="connsiteY2" fmla="*/ 210913 h 221818"/>
                  <a:gd name="connsiteX3" fmla="*/ 42482 w 73939"/>
                  <a:gd name="connsiteY3" fmla="*/ 98525 h 221818"/>
                  <a:gd name="connsiteX4" fmla="*/ 66142 w 73939"/>
                  <a:gd name="connsiteY4" fmla="*/ 17191 h 221818"/>
                  <a:gd name="connsiteX5" fmla="*/ 39524 w 73939"/>
                  <a:gd name="connsiteY5" fmla="*/ 17191 h 22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939" h="221818">
                    <a:moveTo>
                      <a:pt x="39524" y="17191"/>
                    </a:moveTo>
                    <a:cubicBezTo>
                      <a:pt x="39524" y="17191"/>
                      <a:pt x="20300" y="64512"/>
                      <a:pt x="17342" y="100003"/>
                    </a:cubicBezTo>
                    <a:cubicBezTo>
                      <a:pt x="14385" y="154719"/>
                      <a:pt x="55791" y="210913"/>
                      <a:pt x="55791" y="210913"/>
                    </a:cubicBezTo>
                    <a:cubicBezTo>
                      <a:pt x="55791" y="210913"/>
                      <a:pt x="39524" y="154719"/>
                      <a:pt x="42482" y="98525"/>
                    </a:cubicBezTo>
                    <a:cubicBezTo>
                      <a:pt x="43960" y="61555"/>
                      <a:pt x="66142" y="17191"/>
                      <a:pt x="66142" y="17191"/>
                    </a:cubicBezTo>
                    <a:lnTo>
                      <a:pt x="39524" y="17191"/>
                    </a:lnTo>
                    <a:close/>
                  </a:path>
                </a:pathLst>
              </a:custGeom>
              <a:solidFill>
                <a:schemeClr val="accent2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1AB1D5D-7816-4772-A848-80EF28EB64D1}"/>
                  </a:ext>
                </a:extLst>
              </p:cNvPr>
              <p:cNvSpPr/>
              <p:nvPr/>
            </p:nvSpPr>
            <p:spPr>
              <a:xfrm rot="20739652">
                <a:off x="4741323" y="1408311"/>
                <a:ext cx="129907" cy="135421"/>
              </a:xfrm>
              <a:custGeom>
                <a:avLst/>
                <a:gdLst>
                  <a:gd name="connsiteX0" fmla="*/ 52682 w 88727"/>
                  <a:gd name="connsiteY0" fmla="*/ 54161 h 88727"/>
                  <a:gd name="connsiteX1" fmla="*/ 70428 w 88727"/>
                  <a:gd name="connsiteY1" fmla="*/ 57118 h 88727"/>
                  <a:gd name="connsiteX2" fmla="*/ 77821 w 88727"/>
                  <a:gd name="connsiteY2" fmla="*/ 52682 h 88727"/>
                  <a:gd name="connsiteX3" fmla="*/ 73385 w 88727"/>
                  <a:gd name="connsiteY3" fmla="*/ 45288 h 88727"/>
                  <a:gd name="connsiteX4" fmla="*/ 54161 w 88727"/>
                  <a:gd name="connsiteY4" fmla="*/ 42330 h 88727"/>
                  <a:gd name="connsiteX5" fmla="*/ 57118 w 88727"/>
                  <a:gd name="connsiteY5" fmla="*/ 24585 h 88727"/>
                  <a:gd name="connsiteX6" fmla="*/ 52682 w 88727"/>
                  <a:gd name="connsiteY6" fmla="*/ 17191 h 88727"/>
                  <a:gd name="connsiteX7" fmla="*/ 45288 w 88727"/>
                  <a:gd name="connsiteY7" fmla="*/ 21627 h 88727"/>
                  <a:gd name="connsiteX8" fmla="*/ 42330 w 88727"/>
                  <a:gd name="connsiteY8" fmla="*/ 39373 h 88727"/>
                  <a:gd name="connsiteX9" fmla="*/ 24585 w 88727"/>
                  <a:gd name="connsiteY9" fmla="*/ 37894 h 88727"/>
                  <a:gd name="connsiteX10" fmla="*/ 17191 w 88727"/>
                  <a:gd name="connsiteY10" fmla="*/ 42330 h 88727"/>
                  <a:gd name="connsiteX11" fmla="*/ 21627 w 88727"/>
                  <a:gd name="connsiteY11" fmla="*/ 49724 h 88727"/>
                  <a:gd name="connsiteX12" fmla="*/ 39373 w 88727"/>
                  <a:gd name="connsiteY12" fmla="*/ 52682 h 88727"/>
                  <a:gd name="connsiteX13" fmla="*/ 36415 w 88727"/>
                  <a:gd name="connsiteY13" fmla="*/ 70428 h 88727"/>
                  <a:gd name="connsiteX14" fmla="*/ 40852 w 88727"/>
                  <a:gd name="connsiteY14" fmla="*/ 77822 h 88727"/>
                  <a:gd name="connsiteX15" fmla="*/ 48246 w 88727"/>
                  <a:gd name="connsiteY15" fmla="*/ 73385 h 88727"/>
                  <a:gd name="connsiteX16" fmla="*/ 52682 w 88727"/>
                  <a:gd name="connsiteY16" fmla="*/ 54161 h 8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8727" h="88727">
                    <a:moveTo>
                      <a:pt x="52682" y="54161"/>
                    </a:moveTo>
                    <a:lnTo>
                      <a:pt x="70428" y="57118"/>
                    </a:lnTo>
                    <a:cubicBezTo>
                      <a:pt x="73385" y="57118"/>
                      <a:pt x="76343" y="55640"/>
                      <a:pt x="77821" y="52682"/>
                    </a:cubicBezTo>
                    <a:cubicBezTo>
                      <a:pt x="77821" y="49724"/>
                      <a:pt x="76343" y="46767"/>
                      <a:pt x="73385" y="45288"/>
                    </a:cubicBezTo>
                    <a:lnTo>
                      <a:pt x="54161" y="42330"/>
                    </a:lnTo>
                    <a:lnTo>
                      <a:pt x="57118" y="24585"/>
                    </a:lnTo>
                    <a:cubicBezTo>
                      <a:pt x="57118" y="21627"/>
                      <a:pt x="55640" y="18670"/>
                      <a:pt x="52682" y="17191"/>
                    </a:cubicBezTo>
                    <a:cubicBezTo>
                      <a:pt x="49724" y="17191"/>
                      <a:pt x="46767" y="18670"/>
                      <a:pt x="45288" y="21627"/>
                    </a:cubicBezTo>
                    <a:lnTo>
                      <a:pt x="42330" y="39373"/>
                    </a:lnTo>
                    <a:lnTo>
                      <a:pt x="24585" y="37894"/>
                    </a:lnTo>
                    <a:cubicBezTo>
                      <a:pt x="21627" y="37894"/>
                      <a:pt x="18670" y="39373"/>
                      <a:pt x="17191" y="42330"/>
                    </a:cubicBezTo>
                    <a:cubicBezTo>
                      <a:pt x="17191" y="45288"/>
                      <a:pt x="18670" y="48246"/>
                      <a:pt x="21627" y="49724"/>
                    </a:cubicBezTo>
                    <a:lnTo>
                      <a:pt x="39373" y="52682"/>
                    </a:lnTo>
                    <a:lnTo>
                      <a:pt x="36415" y="70428"/>
                    </a:lnTo>
                    <a:cubicBezTo>
                      <a:pt x="36415" y="73385"/>
                      <a:pt x="37894" y="76343"/>
                      <a:pt x="40852" y="77822"/>
                    </a:cubicBezTo>
                    <a:cubicBezTo>
                      <a:pt x="43809" y="77822"/>
                      <a:pt x="46767" y="76343"/>
                      <a:pt x="48246" y="73385"/>
                    </a:cubicBezTo>
                    <a:lnTo>
                      <a:pt x="52682" y="54161"/>
                    </a:lnTo>
                    <a:close/>
                  </a:path>
                </a:pathLst>
              </a:custGeom>
              <a:solidFill>
                <a:schemeClr val="accent5"/>
              </a:solidFill>
              <a:ln w="14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4A964B5-3455-4026-836F-10F5D8AE44B7}"/>
                  </a:ext>
                </a:extLst>
              </p:cNvPr>
              <p:cNvSpPr txBox="1"/>
              <p:nvPr/>
            </p:nvSpPr>
            <p:spPr>
              <a:xfrm rot="20773817">
                <a:off x="4821710" y="1270584"/>
                <a:ext cx="1684651" cy="54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  <p:pic>
        <p:nvPicPr>
          <p:cNvPr id="15" name="Picture 14" descr="A circuit board&#10;&#10;Description generated with very high confidence">
            <a:extLst>
              <a:ext uri="{FF2B5EF4-FFF2-40B4-BE49-F238E27FC236}">
                <a16:creationId xmlns:a16="http://schemas.microsoft.com/office/drawing/2014/main" id="{91AA6863-E539-4923-8F3B-05169EBD2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05" y="1331248"/>
            <a:ext cx="4746696" cy="4328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0774-C54D-4983-B080-5C2603D1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06" y="420781"/>
            <a:ext cx="10862677" cy="446281"/>
          </a:xfrm>
        </p:spPr>
        <p:txBody>
          <a:bodyPr/>
          <a:lstStyle/>
          <a:p>
            <a:pPr rtl="0" eaLnBrk="1" latinLnBrk="0" hangingPunct="1"/>
            <a:r>
              <a:rPr lang="en-US" kern="1200" dirty="0">
                <a:solidFill>
                  <a:schemeClr val="accent6">
                    <a:lumMod val="50000"/>
                  </a:schemeClr>
                </a:solidFill>
                <a:effectLst/>
                <a:ea typeface="+mn-ea"/>
                <a:cs typeface="+mn-cs"/>
              </a:rPr>
              <a:t>Raspbian Desktop – Access thru VNC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1107F5-3699-40E4-8291-19F7C1F5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52" y="1352750"/>
            <a:ext cx="6136077" cy="4453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F1425E-37D6-48AF-B66D-35F7316DF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406" y="1051808"/>
            <a:ext cx="5148000" cy="787534"/>
          </a:xfrm>
        </p:spPr>
        <p:txBody>
          <a:bodyPr/>
          <a:lstStyle/>
          <a:p>
            <a:r>
              <a:rPr lang="en-SG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Enter User</a:t>
            </a:r>
            <a:r>
              <a:rPr lang="en-SG" sz="2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name : </a:t>
            </a:r>
            <a:r>
              <a:rPr lang="en-SG" sz="2400" b="1" kern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raspi</a:t>
            </a:r>
            <a:endParaRPr lang="en-SG" sz="2400" b="1" kern="1200" baseline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r>
              <a:rPr lang="en-SG" sz="2400" kern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Password:</a:t>
            </a:r>
            <a:r>
              <a:rPr lang="en-SG" sz="2400" b="1" kern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raspberry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3C631F17-808A-4FEA-91CB-E20E1C42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9" y="1016525"/>
            <a:ext cx="9568517" cy="50841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0774-C54D-4983-B080-5C2603D1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06" y="420781"/>
            <a:ext cx="10862677" cy="446281"/>
          </a:xfrm>
        </p:spPr>
        <p:txBody>
          <a:bodyPr/>
          <a:lstStyle/>
          <a:p>
            <a:pPr rtl="0" eaLnBrk="1" latinLnBrk="0" hangingPunct="1"/>
            <a:r>
              <a:rPr lang="en-US" kern="1200" dirty="0">
                <a:solidFill>
                  <a:schemeClr val="accent6">
                    <a:lumMod val="50000"/>
                  </a:schemeClr>
                </a:solidFill>
                <a:effectLst/>
                <a:ea typeface="+mn-ea"/>
                <a:cs typeface="+mn-cs"/>
              </a:rPr>
              <a:t>Raspbian Desktop – Access thru VNC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66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0774-C54D-4983-B080-5C2603D1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42" y="341281"/>
            <a:ext cx="10862677" cy="446281"/>
          </a:xfrm>
        </p:spPr>
        <p:txBody>
          <a:bodyPr/>
          <a:lstStyle/>
          <a:p>
            <a:pPr rtl="0" eaLnBrk="1" latinLnBrk="0" hangingPunct="1"/>
            <a:r>
              <a:rPr lang="en-US" kern="1200" dirty="0">
                <a:solidFill>
                  <a:schemeClr val="accent6">
                    <a:lumMod val="50000"/>
                  </a:schemeClr>
                </a:solidFill>
                <a:effectLst/>
                <a:ea typeface="+mn-ea"/>
                <a:cs typeface="+mn-cs"/>
              </a:rPr>
              <a:t>Raspbian Desktop – Menu 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20045-C41B-459D-A0CF-5BCAAD5C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2" y="1338816"/>
            <a:ext cx="9779041" cy="2596456"/>
          </a:xfrm>
          <a:prstGeom prst="rect">
            <a:avLst/>
          </a:prstGeom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3FB0C45-33DF-4934-B154-5622917521D5}"/>
              </a:ext>
            </a:extLst>
          </p:cNvPr>
          <p:cNvSpPr/>
          <p:nvPr/>
        </p:nvSpPr>
        <p:spPr>
          <a:xfrm>
            <a:off x="5178198" y="3787671"/>
            <a:ext cx="1835603" cy="1551616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/>
              <a:t>The </a:t>
            </a:r>
            <a:r>
              <a:rPr lang="en-SG" b="1" dirty="0"/>
              <a:t>Web Browser</a:t>
            </a:r>
            <a:r>
              <a:rPr lang="en-SG" dirty="0"/>
              <a:t> is normally used for surfing internet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E79CC0-4C85-46C8-9768-39788A9DF194}"/>
              </a:ext>
            </a:extLst>
          </p:cNvPr>
          <p:cNvSpPr/>
          <p:nvPr/>
        </p:nvSpPr>
        <p:spPr>
          <a:xfrm>
            <a:off x="4020273" y="-1892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 </a:t>
            </a:r>
          </a:p>
          <a:p>
            <a:r>
              <a:rPr lang="en-SG" dirty="0"/>
              <a:t>•       </a:t>
            </a:r>
          </a:p>
          <a:p>
            <a:r>
              <a:rPr lang="en-SG" dirty="0"/>
              <a:t> </a:t>
            </a:r>
          </a:p>
          <a:p>
            <a:r>
              <a:rPr lang="en-SG" dirty="0"/>
              <a:t>•       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A0DDDC-6A14-4D0D-B286-1864938EC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092" y="825708"/>
            <a:ext cx="11194979" cy="1335067"/>
          </a:xfrm>
        </p:spPr>
        <p:txBody>
          <a:bodyPr/>
          <a:lstStyle/>
          <a:p>
            <a:pPr marL="263525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SG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Click on the </a:t>
            </a:r>
            <a:r>
              <a:rPr lang="en-SG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Application Menu</a:t>
            </a:r>
            <a:r>
              <a:rPr lang="en-SG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icon - you will be provided with a list of options - programs and functions available on </a:t>
            </a:r>
            <a:r>
              <a:rPr lang="en-SG" sz="18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RPi</a:t>
            </a:r>
            <a:r>
              <a:rPr lang="en-SG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Note that there is a </a:t>
            </a:r>
            <a:r>
              <a:rPr lang="en-SG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Shutdown</a:t>
            </a:r>
            <a:r>
              <a:rPr lang="en-SG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function which is used to properly turn off the </a:t>
            </a:r>
            <a:r>
              <a:rPr lang="en-SG" sz="18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RPi</a:t>
            </a:r>
            <a:r>
              <a:rPr lang="en-SG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at the end of the exercise.      </a:t>
            </a:r>
            <a:endParaRPr lang="en-US" dirty="0">
              <a:effectLst/>
            </a:endParaRPr>
          </a:p>
          <a:p>
            <a:pPr lvl="0" rtl="0" eaLnBrk="1" latinLnBrk="0" hangingPunct="1"/>
            <a:endParaRPr lang="en-US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endParaRPr lang="en-US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8E11EE1-618D-404B-BB56-621FB7D67D4D}"/>
              </a:ext>
            </a:extLst>
          </p:cNvPr>
          <p:cNvSpPr/>
          <p:nvPr/>
        </p:nvSpPr>
        <p:spPr>
          <a:xfrm>
            <a:off x="9275268" y="3489556"/>
            <a:ext cx="2521640" cy="1698739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b="1" dirty="0"/>
              <a:t>Terminal</a:t>
            </a:r>
            <a:r>
              <a:rPr lang="en-SG" dirty="0"/>
              <a:t> is a program that is usually used to enter text commands and run other programs, as will be seen later.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14C016A-3F74-41ED-8FAE-33DE43E86779}"/>
              </a:ext>
            </a:extLst>
          </p:cNvPr>
          <p:cNvSpPr/>
          <p:nvPr/>
        </p:nvSpPr>
        <p:spPr>
          <a:xfrm>
            <a:off x="1066077" y="3398998"/>
            <a:ext cx="3387570" cy="2596456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/>
              <a:t> Click on the </a:t>
            </a:r>
            <a:r>
              <a:rPr lang="en-SG" b="1" dirty="0"/>
              <a:t>Application Menu</a:t>
            </a:r>
            <a:r>
              <a:rPr lang="en-SG" dirty="0"/>
              <a:t> icon - you will be provided with a list of options - programs and functions available on </a:t>
            </a:r>
            <a:r>
              <a:rPr lang="en-SG" dirty="0" err="1"/>
              <a:t>RPi</a:t>
            </a:r>
            <a:r>
              <a:rPr lang="en-SG" dirty="0"/>
              <a:t>. Note that there is a </a:t>
            </a:r>
            <a:r>
              <a:rPr lang="en-SG" b="1" dirty="0"/>
              <a:t>Shutdown</a:t>
            </a:r>
            <a:r>
              <a:rPr lang="en-SG" dirty="0"/>
              <a:t> function which is used to properly turn off the </a:t>
            </a:r>
            <a:r>
              <a:rPr lang="en-SG" dirty="0" err="1"/>
              <a:t>RPi</a:t>
            </a:r>
            <a:r>
              <a:rPr lang="en-SG" dirty="0"/>
              <a:t> at the end of the exercise. 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9FC36F5-5805-4243-A434-FC734353AE30}"/>
              </a:ext>
            </a:extLst>
          </p:cNvPr>
          <p:cNvSpPr/>
          <p:nvPr/>
        </p:nvSpPr>
        <p:spPr>
          <a:xfrm>
            <a:off x="7186289" y="3709564"/>
            <a:ext cx="1835603" cy="2102586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b="1" dirty="0"/>
              <a:t>File Manager</a:t>
            </a:r>
            <a:r>
              <a:rPr lang="en-SG" dirty="0"/>
              <a:t> is used to explore the directories and files stores on the </a:t>
            </a:r>
            <a:r>
              <a:rPr lang="en-SG" dirty="0" err="1"/>
              <a:t>RPi</a:t>
            </a:r>
            <a:r>
              <a:rPr lang="en-SG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07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0774-C54D-4983-B080-5C2603D1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42" y="341281"/>
            <a:ext cx="10862677" cy="446281"/>
          </a:xfrm>
        </p:spPr>
        <p:txBody>
          <a:bodyPr/>
          <a:lstStyle/>
          <a:p>
            <a:pPr rtl="0" eaLnBrk="1" latinLnBrk="0" hangingPunct="1"/>
            <a:r>
              <a:rPr lang="en-US" kern="1200" dirty="0">
                <a:solidFill>
                  <a:schemeClr val="accent6">
                    <a:lumMod val="50000"/>
                  </a:schemeClr>
                </a:solidFill>
                <a:effectLst/>
                <a:ea typeface="+mn-ea"/>
                <a:cs typeface="+mn-cs"/>
              </a:rPr>
              <a:t>Raspbian Desktop – File Manager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E79CC0-4C85-46C8-9768-39788A9DF194}"/>
              </a:ext>
            </a:extLst>
          </p:cNvPr>
          <p:cNvSpPr/>
          <p:nvPr/>
        </p:nvSpPr>
        <p:spPr>
          <a:xfrm>
            <a:off x="4020273" y="-1892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 </a:t>
            </a:r>
          </a:p>
          <a:p>
            <a:r>
              <a:rPr lang="en-SG" dirty="0"/>
              <a:t>•       </a:t>
            </a:r>
          </a:p>
          <a:p>
            <a:r>
              <a:rPr lang="en-SG" dirty="0"/>
              <a:t> </a:t>
            </a:r>
          </a:p>
          <a:p>
            <a:r>
              <a:rPr lang="en-SG" dirty="0"/>
              <a:t>•       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A0DDDC-6A14-4D0D-B286-1864938EC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092" y="825708"/>
            <a:ext cx="11194979" cy="1335067"/>
          </a:xfrm>
        </p:spPr>
        <p:txBody>
          <a:bodyPr/>
          <a:lstStyle/>
          <a:p>
            <a:pPr lvl="0"/>
            <a:r>
              <a:rPr lang="en-SG" dirty="0"/>
              <a:t>Click on the </a:t>
            </a:r>
            <a:r>
              <a:rPr lang="en-SG" b="1" dirty="0"/>
              <a:t>File Manager</a:t>
            </a:r>
            <a:r>
              <a:rPr lang="en-SG" dirty="0"/>
              <a:t> icon. You will be presented with a window showing the various directories/folders and files available on the </a:t>
            </a:r>
            <a:r>
              <a:rPr lang="en-SG" dirty="0" err="1"/>
              <a:t>RaspberryPi</a:t>
            </a:r>
            <a:endParaRPr lang="en-SG" dirty="0"/>
          </a:p>
          <a:p>
            <a:pPr lvl="0"/>
            <a:r>
              <a:rPr lang="en-SG" dirty="0">
                <a:solidFill>
                  <a:schemeClr val="accent6">
                    <a:lumMod val="50000"/>
                  </a:schemeClr>
                </a:solidFill>
                <a:effectLst/>
              </a:rPr>
              <a:t>Click on the EGR206 folder 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79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405C767-681E-448E-AE7F-3104A36DA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09" y="1330037"/>
            <a:ext cx="6791223" cy="3676072"/>
          </a:xfrm>
        </p:spPr>
        <p:txBody>
          <a:bodyPr/>
          <a:lstStyle/>
          <a:p>
            <a:pPr marL="571500" indent="-571500">
              <a:buBlip>
                <a:blip r:embed="rId3"/>
              </a:buBlip>
            </a:pPr>
            <a:r>
              <a:rPr lang="en-SG" altLang="en-US" sz="4000"/>
              <a:t>S</a:t>
            </a:r>
            <a:r>
              <a:rPr lang="en-US" altLang="en-US" sz="4000"/>
              <a:t>etup</a:t>
            </a:r>
          </a:p>
          <a:p>
            <a:pPr marL="571500" indent="-571500">
              <a:buBlip>
                <a:blip r:embed="rId3"/>
              </a:buBlip>
            </a:pPr>
            <a:r>
              <a:rPr lang="en-SG" altLang="en-US" sz="4000"/>
              <a:t>Remote Access</a:t>
            </a:r>
          </a:p>
          <a:p>
            <a:pPr marL="571500" indent="-571500">
              <a:buBlip>
                <a:blip r:embed="rId3"/>
              </a:buBlip>
            </a:pPr>
            <a:r>
              <a:rPr lang="en-SG" altLang="en-US" sz="4000"/>
              <a:t>Login to RaspberryPi</a:t>
            </a:r>
            <a:endParaRPr lang="en-US" altLang="en-US" sz="400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C0308-9807-4F0A-B2D2-429D4F7B18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56EE1B-5D97-4FFA-B787-BE7CE5F1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65" y="884362"/>
            <a:ext cx="5604848" cy="1778085"/>
          </a:xfrm>
        </p:spPr>
        <p:txBody>
          <a:bodyPr/>
          <a:lstStyle/>
          <a:p>
            <a:r>
              <a:rPr lang="en-SG" dirty="0"/>
              <a:t>Outline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71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10C1003-5C71-4017-9BBA-D58C15BE84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589" r="5728" b="-589"/>
          <a:stretch/>
        </p:blipFill>
        <p:spPr>
          <a:xfrm>
            <a:off x="1917839" y="2193164"/>
            <a:ext cx="8345348" cy="277767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41675-4FFB-4655-9BF7-766989D824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/>
              <a:t>Standalone Setup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97AB2-4C67-489E-801B-8F16C7B2E7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A7C236-86A9-4598-88BF-8DE8B74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Standalone Setup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A16C3E1-858B-4F88-AA4E-8E46EFF0A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897" y="1264604"/>
            <a:ext cx="108626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set up as a standalone computer by connecting a monitor, keyboard and mouse through its various interfaces.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Click for more options"/>
                <a:hlinkMouseOver r:id="rId6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0" name="AutoShape 2" descr="Standalone Raspi">
            <a:extLst>
              <a:ext uri="{FF2B5EF4-FFF2-40B4-BE49-F238E27FC236}">
                <a16:creationId xmlns:a16="http://schemas.microsoft.com/office/drawing/2014/main" id="{E502B3FF-CF0A-4DFF-9757-55F93EB20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938" y="-1301750"/>
            <a:ext cx="74676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lick for more options">
            <a:hlinkClick r:id="rId5" tooltip="Click for more options"/>
            <a:extLst>
              <a:ext uri="{FF2B5EF4-FFF2-40B4-BE49-F238E27FC236}">
                <a16:creationId xmlns:a16="http://schemas.microsoft.com/office/drawing/2014/main" id="{112B0A38-D8E1-40AE-8C6A-9D776AF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-130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65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97959A-CB79-4198-B812-8A2A9AC1C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78" y="362908"/>
            <a:ext cx="10862677" cy="446281"/>
          </a:xfrm>
        </p:spPr>
        <p:txBody>
          <a:bodyPr/>
          <a:lstStyle/>
          <a:p>
            <a:r>
              <a:rPr lang="en-SG" dirty="0"/>
              <a:t>Ethernet/</a:t>
            </a:r>
            <a:r>
              <a:rPr lang="en-SG" dirty="0" err="1"/>
              <a:t>Wifi</a:t>
            </a:r>
            <a:r>
              <a:rPr lang="en-SG" dirty="0"/>
              <a:t> Connection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DAF05-D8BB-4D44-97D2-BF7233CB5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27" y="898435"/>
            <a:ext cx="9600224" cy="52129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92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41675-4FFB-4655-9BF7-766989D824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21326984">
            <a:off x="418222" y="4894587"/>
            <a:ext cx="2883111" cy="848861"/>
          </a:xfrm>
        </p:spPr>
        <p:txBody>
          <a:bodyPr/>
          <a:lstStyle/>
          <a:p>
            <a:r>
              <a:rPr lang="en-SG" dirty="0" err="1"/>
              <a:t>RaspberryPi</a:t>
            </a:r>
            <a:r>
              <a:rPr lang="en-SG" dirty="0"/>
              <a:t> </a:t>
            </a:r>
            <a:r>
              <a:rPr lang="en-SG" dirty="0" err="1"/>
              <a:t>senseHat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97AB2-4C67-489E-801B-8F16C7B2E7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A7C236-86A9-4598-88BF-8DE8B74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RaspberryPi</a:t>
            </a:r>
            <a:r>
              <a:rPr lang="en-SG" dirty="0"/>
              <a:t> - </a:t>
            </a:r>
            <a:r>
              <a:rPr lang="en-SG" dirty="0" err="1"/>
              <a:t>senseHat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A16C3E1-858B-4F88-AA4E-8E46EFF0A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74" y="1120610"/>
            <a:ext cx="1086267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SG" dirty="0"/>
              <a:t>As an educational kit, you can add other devices to the </a:t>
            </a:r>
            <a:r>
              <a:rPr lang="en-SG" dirty="0" err="1"/>
              <a:t>RPi</a:t>
            </a:r>
            <a:r>
              <a:rPr lang="en-SG" dirty="0"/>
              <a:t> board, typically in the form of add-on modules. In this exercise, you will be using the Sense Hat add-on module on the </a:t>
            </a:r>
            <a:r>
              <a:rPr lang="en-SG" dirty="0" err="1"/>
              <a:t>RPi</a:t>
            </a:r>
            <a:r>
              <a:rPr lang="en-SG" dirty="0"/>
              <a:t> board, such that you can code programs to display messages and images on the module.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Click for more options"/>
                <a:hlinkMouseOver r:id="rId4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10" name="AutoShape 2" descr="Standalone Raspi">
            <a:extLst>
              <a:ext uri="{FF2B5EF4-FFF2-40B4-BE49-F238E27FC236}">
                <a16:creationId xmlns:a16="http://schemas.microsoft.com/office/drawing/2014/main" id="{E502B3FF-CF0A-4DFF-9757-55F93EB20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938" y="-1301750"/>
            <a:ext cx="74676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lick for more options">
            <a:hlinkClick r:id="rId3" tooltip="Click for more options"/>
            <a:extLst>
              <a:ext uri="{FF2B5EF4-FFF2-40B4-BE49-F238E27FC236}">
                <a16:creationId xmlns:a16="http://schemas.microsoft.com/office/drawing/2014/main" id="{112B0A38-D8E1-40AE-8C6A-9D776AF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-130175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39F41E-1C59-41B0-B6CE-AFCB341062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13105" b="7307"/>
          <a:stretch/>
        </p:blipFill>
        <p:spPr>
          <a:xfrm rot="5400000">
            <a:off x="4566704" y="1041248"/>
            <a:ext cx="3715786" cy="591466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55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CA3036B-062D-400B-AE16-5F1AFA9A7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483" y="3992483"/>
            <a:ext cx="8465624" cy="690353"/>
          </a:xfrm>
        </p:spPr>
        <p:txBody>
          <a:bodyPr/>
          <a:lstStyle/>
          <a:p>
            <a:r>
              <a:rPr lang="en-SG" dirty="0"/>
              <a:t>Let’s download the required software on top your laptop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95C12-261C-40E1-BB11-F060D554B3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ADCF2-25F2-4610-8745-C3DBCDBDE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Before we start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78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 edges and pages along a shelf" title="Book edges and pages along a shelf">
            <a:extLst>
              <a:ext uri="{FF2B5EF4-FFF2-40B4-BE49-F238E27FC236}">
                <a16:creationId xmlns:a16="http://schemas.microsoft.com/office/drawing/2014/main" id="{19B96C06-3130-4B0A-B70E-A333D8DFDF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25446">
            <a:off x="7040570" y="930917"/>
            <a:ext cx="4607127" cy="4820364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20" y="3610318"/>
            <a:ext cx="9185745" cy="693761"/>
          </a:xfrm>
        </p:spPr>
        <p:txBody>
          <a:bodyPr/>
          <a:lstStyle/>
          <a:p>
            <a:r>
              <a:rPr lang="en-US" dirty="0"/>
              <a:t>https://www.realvnc.com/en/connect/download/viewer/</a:t>
            </a:r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43" y="2151884"/>
            <a:ext cx="8238867" cy="693761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dirty="0"/>
              <a:t>Require Software on Your Laptop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12EE9F-6DF3-4EA4-858C-885E1C7C7B3E}"/>
              </a:ext>
            </a:extLst>
          </p:cNvPr>
          <p:cNvSpPr/>
          <p:nvPr/>
        </p:nvSpPr>
        <p:spPr>
          <a:xfrm rot="696572" flipH="1">
            <a:off x="8822281" y="1172006"/>
            <a:ext cx="1394862" cy="1305630"/>
          </a:xfrm>
          <a:custGeom>
            <a:avLst/>
            <a:gdLst>
              <a:gd name="connsiteX0" fmla="*/ 1423670 w 1424651"/>
              <a:gd name="connsiteY0" fmla="*/ 552531 h 1097682"/>
              <a:gd name="connsiteX1" fmla="*/ 1324411 w 1424651"/>
              <a:gd name="connsiteY1" fmla="*/ 310807 h 1097682"/>
              <a:gd name="connsiteX2" fmla="*/ 1324411 w 1424651"/>
              <a:gd name="connsiteY2" fmla="*/ 247749 h 1097682"/>
              <a:gd name="connsiteX3" fmla="*/ 1320908 w 1424651"/>
              <a:gd name="connsiteY3" fmla="*/ 244246 h 1097682"/>
              <a:gd name="connsiteX4" fmla="*/ 1299889 w 1424651"/>
              <a:gd name="connsiteY4" fmla="*/ 240743 h 1097682"/>
              <a:gd name="connsiteX5" fmla="*/ 1197127 w 1424651"/>
              <a:gd name="connsiteY5" fmla="*/ 136813 h 1097682"/>
              <a:gd name="connsiteX6" fmla="*/ 1194792 w 1424651"/>
              <a:gd name="connsiteY6" fmla="*/ 115794 h 1097682"/>
              <a:gd name="connsiteX7" fmla="*/ 1191288 w 1424651"/>
              <a:gd name="connsiteY7" fmla="*/ 112290 h 1097682"/>
              <a:gd name="connsiteX8" fmla="*/ 1106043 w 1424651"/>
              <a:gd name="connsiteY8" fmla="*/ 112290 h 1097682"/>
              <a:gd name="connsiteX9" fmla="*/ 717183 w 1424651"/>
              <a:gd name="connsiteY9" fmla="*/ 10696 h 1097682"/>
              <a:gd name="connsiteX10" fmla="*/ 328324 w 1424651"/>
              <a:gd name="connsiteY10" fmla="*/ 112290 h 1097682"/>
              <a:gd name="connsiteX11" fmla="*/ 243078 w 1424651"/>
              <a:gd name="connsiteY11" fmla="*/ 112290 h 1097682"/>
              <a:gd name="connsiteX12" fmla="*/ 239575 w 1424651"/>
              <a:gd name="connsiteY12" fmla="*/ 115794 h 1097682"/>
              <a:gd name="connsiteX13" fmla="*/ 237239 w 1424651"/>
              <a:gd name="connsiteY13" fmla="*/ 136813 h 1097682"/>
              <a:gd name="connsiteX14" fmla="*/ 134478 w 1424651"/>
              <a:gd name="connsiteY14" fmla="*/ 240743 h 1097682"/>
              <a:gd name="connsiteX15" fmla="*/ 113458 w 1424651"/>
              <a:gd name="connsiteY15" fmla="*/ 244246 h 1097682"/>
              <a:gd name="connsiteX16" fmla="*/ 109955 w 1424651"/>
              <a:gd name="connsiteY16" fmla="*/ 247749 h 1097682"/>
              <a:gd name="connsiteX17" fmla="*/ 109955 w 1424651"/>
              <a:gd name="connsiteY17" fmla="*/ 310807 h 1097682"/>
              <a:gd name="connsiteX18" fmla="*/ 10696 w 1424651"/>
              <a:gd name="connsiteY18" fmla="*/ 552531 h 1097682"/>
              <a:gd name="connsiteX19" fmla="*/ 10696 w 1424651"/>
              <a:gd name="connsiteY19" fmla="*/ 553699 h 1097682"/>
              <a:gd name="connsiteX20" fmla="*/ 10696 w 1424651"/>
              <a:gd name="connsiteY20" fmla="*/ 554866 h 1097682"/>
              <a:gd name="connsiteX21" fmla="*/ 109955 w 1424651"/>
              <a:gd name="connsiteY21" fmla="*/ 795422 h 1097682"/>
              <a:gd name="connsiteX22" fmla="*/ 109955 w 1424651"/>
              <a:gd name="connsiteY22" fmla="*/ 858481 h 1097682"/>
              <a:gd name="connsiteX23" fmla="*/ 113458 w 1424651"/>
              <a:gd name="connsiteY23" fmla="*/ 861984 h 1097682"/>
              <a:gd name="connsiteX24" fmla="*/ 134478 w 1424651"/>
              <a:gd name="connsiteY24" fmla="*/ 865487 h 1097682"/>
              <a:gd name="connsiteX25" fmla="*/ 237239 w 1424651"/>
              <a:gd name="connsiteY25" fmla="*/ 969417 h 1097682"/>
              <a:gd name="connsiteX26" fmla="*/ 239575 w 1424651"/>
              <a:gd name="connsiteY26" fmla="*/ 990436 h 1097682"/>
              <a:gd name="connsiteX27" fmla="*/ 243078 w 1424651"/>
              <a:gd name="connsiteY27" fmla="*/ 993939 h 1097682"/>
              <a:gd name="connsiteX28" fmla="*/ 328324 w 1424651"/>
              <a:gd name="connsiteY28" fmla="*/ 993939 h 1097682"/>
              <a:gd name="connsiteX29" fmla="*/ 717183 w 1424651"/>
              <a:gd name="connsiteY29" fmla="*/ 1095533 h 1097682"/>
              <a:gd name="connsiteX30" fmla="*/ 1106043 w 1424651"/>
              <a:gd name="connsiteY30" fmla="*/ 993939 h 1097682"/>
              <a:gd name="connsiteX31" fmla="*/ 1191288 w 1424651"/>
              <a:gd name="connsiteY31" fmla="*/ 993939 h 1097682"/>
              <a:gd name="connsiteX32" fmla="*/ 1194792 w 1424651"/>
              <a:gd name="connsiteY32" fmla="*/ 990436 h 1097682"/>
              <a:gd name="connsiteX33" fmla="*/ 1197127 w 1424651"/>
              <a:gd name="connsiteY33" fmla="*/ 969417 h 1097682"/>
              <a:gd name="connsiteX34" fmla="*/ 1299889 w 1424651"/>
              <a:gd name="connsiteY34" fmla="*/ 865487 h 1097682"/>
              <a:gd name="connsiteX35" fmla="*/ 1320908 w 1424651"/>
              <a:gd name="connsiteY35" fmla="*/ 861984 h 1097682"/>
              <a:gd name="connsiteX36" fmla="*/ 1324411 w 1424651"/>
              <a:gd name="connsiteY36" fmla="*/ 858481 h 1097682"/>
              <a:gd name="connsiteX37" fmla="*/ 1324411 w 1424651"/>
              <a:gd name="connsiteY37" fmla="*/ 795422 h 1097682"/>
              <a:gd name="connsiteX38" fmla="*/ 1423670 w 1424651"/>
              <a:gd name="connsiteY38" fmla="*/ 553699 h 1097682"/>
              <a:gd name="connsiteX39" fmla="*/ 1423670 w 1424651"/>
              <a:gd name="connsiteY39" fmla="*/ 552531 h 1097682"/>
              <a:gd name="connsiteX40" fmla="*/ 1423670 w 1424651"/>
              <a:gd name="connsiteY40" fmla="*/ 552531 h 10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424651" h="1097682">
                <a:moveTo>
                  <a:pt x="1423670" y="552531"/>
                </a:moveTo>
                <a:cubicBezTo>
                  <a:pt x="1420167" y="474292"/>
                  <a:pt x="1393309" y="369195"/>
                  <a:pt x="1324411" y="310807"/>
                </a:cubicBezTo>
                <a:lnTo>
                  <a:pt x="1324411" y="247749"/>
                </a:lnTo>
                <a:cubicBezTo>
                  <a:pt x="1324411" y="245413"/>
                  <a:pt x="1323244" y="244246"/>
                  <a:pt x="1320908" y="244246"/>
                </a:cubicBezTo>
                <a:lnTo>
                  <a:pt x="1299889" y="240743"/>
                </a:lnTo>
                <a:cubicBezTo>
                  <a:pt x="1242669" y="231401"/>
                  <a:pt x="1205301" y="194033"/>
                  <a:pt x="1197127" y="136813"/>
                </a:cubicBezTo>
                <a:lnTo>
                  <a:pt x="1194792" y="115794"/>
                </a:lnTo>
                <a:cubicBezTo>
                  <a:pt x="1194792" y="113458"/>
                  <a:pt x="1192456" y="112290"/>
                  <a:pt x="1191288" y="112290"/>
                </a:cubicBezTo>
                <a:lnTo>
                  <a:pt x="1106043" y="112290"/>
                </a:lnTo>
                <a:cubicBezTo>
                  <a:pt x="998610" y="42226"/>
                  <a:pt x="829287" y="10696"/>
                  <a:pt x="717183" y="10696"/>
                </a:cubicBezTo>
                <a:cubicBezTo>
                  <a:pt x="605079" y="10696"/>
                  <a:pt x="435756" y="42226"/>
                  <a:pt x="328324" y="112290"/>
                </a:cubicBezTo>
                <a:lnTo>
                  <a:pt x="243078" y="112290"/>
                </a:lnTo>
                <a:cubicBezTo>
                  <a:pt x="240742" y="112290"/>
                  <a:pt x="239575" y="113458"/>
                  <a:pt x="239575" y="115794"/>
                </a:cubicBezTo>
                <a:lnTo>
                  <a:pt x="237239" y="136813"/>
                </a:lnTo>
                <a:cubicBezTo>
                  <a:pt x="229065" y="194033"/>
                  <a:pt x="191697" y="231401"/>
                  <a:pt x="134478" y="240743"/>
                </a:cubicBezTo>
                <a:lnTo>
                  <a:pt x="113458" y="244246"/>
                </a:lnTo>
                <a:cubicBezTo>
                  <a:pt x="111123" y="244246"/>
                  <a:pt x="109955" y="246581"/>
                  <a:pt x="109955" y="247749"/>
                </a:cubicBezTo>
                <a:lnTo>
                  <a:pt x="109955" y="310807"/>
                </a:lnTo>
                <a:cubicBezTo>
                  <a:pt x="41058" y="369195"/>
                  <a:pt x="14200" y="473124"/>
                  <a:pt x="10696" y="552531"/>
                </a:cubicBezTo>
                <a:lnTo>
                  <a:pt x="10696" y="553699"/>
                </a:lnTo>
                <a:lnTo>
                  <a:pt x="10696" y="554866"/>
                </a:lnTo>
                <a:cubicBezTo>
                  <a:pt x="14200" y="633105"/>
                  <a:pt x="41058" y="737035"/>
                  <a:pt x="109955" y="795422"/>
                </a:cubicBezTo>
                <a:lnTo>
                  <a:pt x="109955" y="858481"/>
                </a:lnTo>
                <a:cubicBezTo>
                  <a:pt x="109955" y="860816"/>
                  <a:pt x="111123" y="861984"/>
                  <a:pt x="113458" y="861984"/>
                </a:cubicBezTo>
                <a:lnTo>
                  <a:pt x="134478" y="865487"/>
                </a:lnTo>
                <a:cubicBezTo>
                  <a:pt x="191697" y="874829"/>
                  <a:pt x="229065" y="912197"/>
                  <a:pt x="237239" y="969417"/>
                </a:cubicBezTo>
                <a:lnTo>
                  <a:pt x="239575" y="990436"/>
                </a:lnTo>
                <a:cubicBezTo>
                  <a:pt x="239575" y="992771"/>
                  <a:pt x="241910" y="993939"/>
                  <a:pt x="243078" y="993939"/>
                </a:cubicBezTo>
                <a:lnTo>
                  <a:pt x="328324" y="993939"/>
                </a:lnTo>
                <a:cubicBezTo>
                  <a:pt x="435756" y="1064004"/>
                  <a:pt x="603912" y="1095533"/>
                  <a:pt x="717183" y="1095533"/>
                </a:cubicBezTo>
                <a:cubicBezTo>
                  <a:pt x="829287" y="1095533"/>
                  <a:pt x="999778" y="1064004"/>
                  <a:pt x="1106043" y="993939"/>
                </a:cubicBezTo>
                <a:lnTo>
                  <a:pt x="1191288" y="993939"/>
                </a:lnTo>
                <a:cubicBezTo>
                  <a:pt x="1193624" y="993939"/>
                  <a:pt x="1194792" y="992771"/>
                  <a:pt x="1194792" y="990436"/>
                </a:cubicBezTo>
                <a:lnTo>
                  <a:pt x="1197127" y="969417"/>
                </a:lnTo>
                <a:cubicBezTo>
                  <a:pt x="1205301" y="912197"/>
                  <a:pt x="1242669" y="874829"/>
                  <a:pt x="1299889" y="865487"/>
                </a:cubicBezTo>
                <a:lnTo>
                  <a:pt x="1320908" y="861984"/>
                </a:lnTo>
                <a:cubicBezTo>
                  <a:pt x="1323244" y="861984"/>
                  <a:pt x="1324411" y="859648"/>
                  <a:pt x="1324411" y="858481"/>
                </a:cubicBezTo>
                <a:lnTo>
                  <a:pt x="1324411" y="795422"/>
                </a:lnTo>
                <a:cubicBezTo>
                  <a:pt x="1393309" y="737035"/>
                  <a:pt x="1420167" y="633105"/>
                  <a:pt x="1423670" y="553699"/>
                </a:cubicBezTo>
                <a:lnTo>
                  <a:pt x="1423670" y="552531"/>
                </a:lnTo>
                <a:lnTo>
                  <a:pt x="1423670" y="552531"/>
                </a:lnTo>
                <a:close/>
              </a:path>
            </a:pathLst>
          </a:custGeom>
          <a:solidFill>
            <a:schemeClr val="accent5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3" name="Group 82" descr="High School Sticker Boffin" title="High School Sticker Boffin">
            <a:extLst>
              <a:ext uri="{FF2B5EF4-FFF2-40B4-BE49-F238E27FC236}">
                <a16:creationId xmlns:a16="http://schemas.microsoft.com/office/drawing/2014/main" id="{A4AE79D7-7E11-4272-9332-37522397B41B}"/>
              </a:ext>
            </a:extLst>
          </p:cNvPr>
          <p:cNvGrpSpPr/>
          <p:nvPr/>
        </p:nvGrpSpPr>
        <p:grpSpPr>
          <a:xfrm rot="20895564">
            <a:off x="1553076" y="636216"/>
            <a:ext cx="1600379" cy="1524851"/>
            <a:chOff x="-68843" y="1795825"/>
            <a:chExt cx="1600379" cy="1524851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970474A-61F8-4F6B-B873-0616C95630A0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876A269-BFEF-49CE-B617-AB3804A419C5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EB34CBA-1A78-4229-B6DF-6EB43639959B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85B4BEF-D2D7-48A6-8A81-2D214AF2160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4B81C37-EE87-4A25-BEE6-E71DDA372ED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15B737-D0F4-4104-939D-47262ABF3E8D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8AA2505-2D5A-4F5C-A7B3-61FB55986D7F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03CFC8-EDFD-49B5-950C-9249EACADA8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9CE6C4-0D73-44F7-99B9-7B80B6B686F6}"/>
                </a:ext>
              </a:extLst>
            </p:cNvPr>
            <p:cNvSpPr txBox="1"/>
            <p:nvPr/>
          </p:nvSpPr>
          <p:spPr>
            <a:xfrm>
              <a:off x="134201" y="1806756"/>
              <a:ext cx="1194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Raspberry Pi</a:t>
              </a:r>
            </a:p>
          </p:txBody>
        </p:sp>
      </p:grpSp>
      <p:pic>
        <p:nvPicPr>
          <p:cNvPr id="7" name="Picture 6" descr="A close up of text on a black surface&#10;&#10;Description generated with high confidence">
            <a:extLst>
              <a:ext uri="{FF2B5EF4-FFF2-40B4-BE49-F238E27FC236}">
                <a16:creationId xmlns:a16="http://schemas.microsoft.com/office/drawing/2014/main" id="{C44A3840-7FD4-42E7-B64B-851CB6AF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873" y="4077563"/>
            <a:ext cx="1932595" cy="1932595"/>
          </a:xfrm>
          <a:prstGeom prst="rect">
            <a:avLst/>
          </a:prstGeom>
        </p:spPr>
      </p:pic>
      <p:pic>
        <p:nvPicPr>
          <p:cNvPr id="61" name="Picture 2" descr="Image result for vnc">
            <a:extLst>
              <a:ext uri="{FF2B5EF4-FFF2-40B4-BE49-F238E27FC236}">
                <a16:creationId xmlns:a16="http://schemas.microsoft.com/office/drawing/2014/main" id="{68811C12-1D06-465A-87ED-C97ED105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311" y="4856748"/>
            <a:ext cx="379590" cy="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vnc">
            <a:extLst>
              <a:ext uri="{FF2B5EF4-FFF2-40B4-BE49-F238E27FC236}">
                <a16:creationId xmlns:a16="http://schemas.microsoft.com/office/drawing/2014/main" id="{59027C4B-2333-498E-8768-2ECFA99D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8" y="3007493"/>
            <a:ext cx="721677" cy="72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9227CA0-AA09-4853-8CFE-01060171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70" y="1383959"/>
            <a:ext cx="641507" cy="81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448103C-4F27-4842-A292-87C7259D40AA}"/>
              </a:ext>
            </a:extLst>
          </p:cNvPr>
          <p:cNvSpPr/>
          <p:nvPr/>
        </p:nvSpPr>
        <p:spPr>
          <a:xfrm rot="696572">
            <a:off x="9022906" y="1562371"/>
            <a:ext cx="116775" cy="116775"/>
          </a:xfrm>
          <a:custGeom>
            <a:avLst/>
            <a:gdLst>
              <a:gd name="connsiteX0" fmla="*/ 37244 w 116774"/>
              <a:gd name="connsiteY0" fmla="*/ 62934 h 116774"/>
              <a:gd name="connsiteX1" fmla="*/ 40747 w 116774"/>
              <a:gd name="connsiteY1" fmla="*/ 72276 h 116774"/>
              <a:gd name="connsiteX2" fmla="*/ 37244 w 116774"/>
              <a:gd name="connsiteY2" fmla="*/ 107309 h 116774"/>
              <a:gd name="connsiteX3" fmla="*/ 40747 w 116774"/>
              <a:gd name="connsiteY3" fmla="*/ 108477 h 116774"/>
              <a:gd name="connsiteX4" fmla="*/ 62934 w 116774"/>
              <a:gd name="connsiteY4" fmla="*/ 81618 h 116774"/>
              <a:gd name="connsiteX5" fmla="*/ 72276 w 116774"/>
              <a:gd name="connsiteY5" fmla="*/ 78115 h 116774"/>
              <a:gd name="connsiteX6" fmla="*/ 107309 w 116774"/>
              <a:gd name="connsiteY6" fmla="*/ 81618 h 116774"/>
              <a:gd name="connsiteX7" fmla="*/ 108477 w 116774"/>
              <a:gd name="connsiteY7" fmla="*/ 78115 h 116774"/>
              <a:gd name="connsiteX8" fmla="*/ 81618 w 116774"/>
              <a:gd name="connsiteY8" fmla="*/ 55928 h 116774"/>
              <a:gd name="connsiteX9" fmla="*/ 78115 w 116774"/>
              <a:gd name="connsiteY9" fmla="*/ 46586 h 116774"/>
              <a:gd name="connsiteX10" fmla="*/ 81618 w 116774"/>
              <a:gd name="connsiteY10" fmla="*/ 11554 h 116774"/>
              <a:gd name="connsiteX11" fmla="*/ 78115 w 116774"/>
              <a:gd name="connsiteY11" fmla="*/ 10386 h 116774"/>
              <a:gd name="connsiteX12" fmla="*/ 55928 w 116774"/>
              <a:gd name="connsiteY12" fmla="*/ 37244 h 116774"/>
              <a:gd name="connsiteX13" fmla="*/ 46586 w 116774"/>
              <a:gd name="connsiteY13" fmla="*/ 40747 h 116774"/>
              <a:gd name="connsiteX14" fmla="*/ 11554 w 116774"/>
              <a:gd name="connsiteY14" fmla="*/ 37244 h 116774"/>
              <a:gd name="connsiteX15" fmla="*/ 10386 w 116774"/>
              <a:gd name="connsiteY15" fmla="*/ 40747 h 116774"/>
              <a:gd name="connsiteX16" fmla="*/ 37244 w 116774"/>
              <a:gd name="connsiteY16" fmla="*/ 62934 h 11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6774" h="116774">
                <a:moveTo>
                  <a:pt x="37244" y="62934"/>
                </a:moveTo>
                <a:cubicBezTo>
                  <a:pt x="39579" y="65270"/>
                  <a:pt x="41915" y="68773"/>
                  <a:pt x="40747" y="72276"/>
                </a:cubicBezTo>
                <a:lnTo>
                  <a:pt x="37244" y="107309"/>
                </a:lnTo>
                <a:cubicBezTo>
                  <a:pt x="37244" y="110812"/>
                  <a:pt x="38412" y="110812"/>
                  <a:pt x="40747" y="108477"/>
                </a:cubicBezTo>
                <a:lnTo>
                  <a:pt x="62934" y="81618"/>
                </a:lnTo>
                <a:cubicBezTo>
                  <a:pt x="65270" y="79283"/>
                  <a:pt x="68773" y="76947"/>
                  <a:pt x="72276" y="78115"/>
                </a:cubicBezTo>
                <a:lnTo>
                  <a:pt x="107309" y="81618"/>
                </a:lnTo>
                <a:cubicBezTo>
                  <a:pt x="110812" y="81618"/>
                  <a:pt x="110812" y="80451"/>
                  <a:pt x="108477" y="78115"/>
                </a:cubicBezTo>
                <a:lnTo>
                  <a:pt x="81618" y="55928"/>
                </a:lnTo>
                <a:cubicBezTo>
                  <a:pt x="79283" y="53592"/>
                  <a:pt x="76947" y="50089"/>
                  <a:pt x="78115" y="46586"/>
                </a:cubicBezTo>
                <a:lnTo>
                  <a:pt x="81618" y="11554"/>
                </a:lnTo>
                <a:cubicBezTo>
                  <a:pt x="81618" y="8050"/>
                  <a:pt x="80451" y="8050"/>
                  <a:pt x="78115" y="10386"/>
                </a:cubicBezTo>
                <a:lnTo>
                  <a:pt x="55928" y="37244"/>
                </a:lnTo>
                <a:cubicBezTo>
                  <a:pt x="53592" y="39579"/>
                  <a:pt x="50089" y="41915"/>
                  <a:pt x="46586" y="40747"/>
                </a:cubicBezTo>
                <a:lnTo>
                  <a:pt x="11554" y="37244"/>
                </a:lnTo>
                <a:cubicBezTo>
                  <a:pt x="8050" y="37244"/>
                  <a:pt x="8050" y="38412"/>
                  <a:pt x="10386" y="40747"/>
                </a:cubicBezTo>
                <a:lnTo>
                  <a:pt x="37244" y="6293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DC31DB4-71F7-4BBE-8C4B-7307A72FEBE9}"/>
              </a:ext>
            </a:extLst>
          </p:cNvPr>
          <p:cNvSpPr/>
          <p:nvPr/>
        </p:nvSpPr>
        <p:spPr>
          <a:xfrm rot="696572">
            <a:off x="9901347" y="1700257"/>
            <a:ext cx="116775" cy="116775"/>
          </a:xfrm>
          <a:custGeom>
            <a:avLst/>
            <a:gdLst>
              <a:gd name="connsiteX0" fmla="*/ 37244 w 116774"/>
              <a:gd name="connsiteY0" fmla="*/ 62934 h 116774"/>
              <a:gd name="connsiteX1" fmla="*/ 40747 w 116774"/>
              <a:gd name="connsiteY1" fmla="*/ 72276 h 116774"/>
              <a:gd name="connsiteX2" fmla="*/ 37244 w 116774"/>
              <a:gd name="connsiteY2" fmla="*/ 107309 h 116774"/>
              <a:gd name="connsiteX3" fmla="*/ 40747 w 116774"/>
              <a:gd name="connsiteY3" fmla="*/ 108477 h 116774"/>
              <a:gd name="connsiteX4" fmla="*/ 62934 w 116774"/>
              <a:gd name="connsiteY4" fmla="*/ 81618 h 116774"/>
              <a:gd name="connsiteX5" fmla="*/ 72276 w 116774"/>
              <a:gd name="connsiteY5" fmla="*/ 78115 h 116774"/>
              <a:gd name="connsiteX6" fmla="*/ 107309 w 116774"/>
              <a:gd name="connsiteY6" fmla="*/ 81618 h 116774"/>
              <a:gd name="connsiteX7" fmla="*/ 108477 w 116774"/>
              <a:gd name="connsiteY7" fmla="*/ 78115 h 116774"/>
              <a:gd name="connsiteX8" fmla="*/ 81618 w 116774"/>
              <a:gd name="connsiteY8" fmla="*/ 55928 h 116774"/>
              <a:gd name="connsiteX9" fmla="*/ 78115 w 116774"/>
              <a:gd name="connsiteY9" fmla="*/ 46586 h 116774"/>
              <a:gd name="connsiteX10" fmla="*/ 81618 w 116774"/>
              <a:gd name="connsiteY10" fmla="*/ 11554 h 116774"/>
              <a:gd name="connsiteX11" fmla="*/ 78115 w 116774"/>
              <a:gd name="connsiteY11" fmla="*/ 10386 h 116774"/>
              <a:gd name="connsiteX12" fmla="*/ 55928 w 116774"/>
              <a:gd name="connsiteY12" fmla="*/ 37244 h 116774"/>
              <a:gd name="connsiteX13" fmla="*/ 46586 w 116774"/>
              <a:gd name="connsiteY13" fmla="*/ 40747 h 116774"/>
              <a:gd name="connsiteX14" fmla="*/ 11554 w 116774"/>
              <a:gd name="connsiteY14" fmla="*/ 37244 h 116774"/>
              <a:gd name="connsiteX15" fmla="*/ 10386 w 116774"/>
              <a:gd name="connsiteY15" fmla="*/ 40747 h 116774"/>
              <a:gd name="connsiteX16" fmla="*/ 37244 w 116774"/>
              <a:gd name="connsiteY16" fmla="*/ 62934 h 11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6774" h="116774">
                <a:moveTo>
                  <a:pt x="37244" y="62934"/>
                </a:moveTo>
                <a:cubicBezTo>
                  <a:pt x="39579" y="65270"/>
                  <a:pt x="41915" y="68773"/>
                  <a:pt x="40747" y="72276"/>
                </a:cubicBezTo>
                <a:lnTo>
                  <a:pt x="37244" y="107309"/>
                </a:lnTo>
                <a:cubicBezTo>
                  <a:pt x="37244" y="110812"/>
                  <a:pt x="38412" y="110812"/>
                  <a:pt x="40747" y="108477"/>
                </a:cubicBezTo>
                <a:lnTo>
                  <a:pt x="62934" y="81618"/>
                </a:lnTo>
                <a:cubicBezTo>
                  <a:pt x="65270" y="79283"/>
                  <a:pt x="68773" y="76947"/>
                  <a:pt x="72276" y="78115"/>
                </a:cubicBezTo>
                <a:lnTo>
                  <a:pt x="107309" y="81618"/>
                </a:lnTo>
                <a:cubicBezTo>
                  <a:pt x="110812" y="81618"/>
                  <a:pt x="110812" y="80451"/>
                  <a:pt x="108477" y="78115"/>
                </a:cubicBezTo>
                <a:lnTo>
                  <a:pt x="81618" y="55928"/>
                </a:lnTo>
                <a:cubicBezTo>
                  <a:pt x="79283" y="53592"/>
                  <a:pt x="76947" y="50089"/>
                  <a:pt x="78115" y="46586"/>
                </a:cubicBezTo>
                <a:lnTo>
                  <a:pt x="81618" y="11554"/>
                </a:lnTo>
                <a:cubicBezTo>
                  <a:pt x="81618" y="8050"/>
                  <a:pt x="80451" y="8050"/>
                  <a:pt x="78115" y="10386"/>
                </a:cubicBezTo>
                <a:lnTo>
                  <a:pt x="55928" y="37244"/>
                </a:lnTo>
                <a:cubicBezTo>
                  <a:pt x="53592" y="39579"/>
                  <a:pt x="50089" y="41915"/>
                  <a:pt x="46586" y="40747"/>
                </a:cubicBezTo>
                <a:lnTo>
                  <a:pt x="11554" y="37244"/>
                </a:lnTo>
                <a:cubicBezTo>
                  <a:pt x="8050" y="37244"/>
                  <a:pt x="8050" y="38412"/>
                  <a:pt x="10386" y="40747"/>
                </a:cubicBezTo>
                <a:lnTo>
                  <a:pt x="37244" y="6293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49043C7-C437-4EA6-915E-E42391DC3736}"/>
              </a:ext>
            </a:extLst>
          </p:cNvPr>
          <p:cNvSpPr/>
          <p:nvPr/>
        </p:nvSpPr>
        <p:spPr>
          <a:xfrm rot="696572">
            <a:off x="9455534" y="1256629"/>
            <a:ext cx="116775" cy="116775"/>
          </a:xfrm>
          <a:custGeom>
            <a:avLst/>
            <a:gdLst>
              <a:gd name="connsiteX0" fmla="*/ 37244 w 116774"/>
              <a:gd name="connsiteY0" fmla="*/ 62934 h 116774"/>
              <a:gd name="connsiteX1" fmla="*/ 40747 w 116774"/>
              <a:gd name="connsiteY1" fmla="*/ 72276 h 116774"/>
              <a:gd name="connsiteX2" fmla="*/ 37244 w 116774"/>
              <a:gd name="connsiteY2" fmla="*/ 107309 h 116774"/>
              <a:gd name="connsiteX3" fmla="*/ 40747 w 116774"/>
              <a:gd name="connsiteY3" fmla="*/ 108477 h 116774"/>
              <a:gd name="connsiteX4" fmla="*/ 62934 w 116774"/>
              <a:gd name="connsiteY4" fmla="*/ 81618 h 116774"/>
              <a:gd name="connsiteX5" fmla="*/ 72276 w 116774"/>
              <a:gd name="connsiteY5" fmla="*/ 78115 h 116774"/>
              <a:gd name="connsiteX6" fmla="*/ 107309 w 116774"/>
              <a:gd name="connsiteY6" fmla="*/ 81618 h 116774"/>
              <a:gd name="connsiteX7" fmla="*/ 108477 w 116774"/>
              <a:gd name="connsiteY7" fmla="*/ 78115 h 116774"/>
              <a:gd name="connsiteX8" fmla="*/ 81618 w 116774"/>
              <a:gd name="connsiteY8" fmla="*/ 55928 h 116774"/>
              <a:gd name="connsiteX9" fmla="*/ 78115 w 116774"/>
              <a:gd name="connsiteY9" fmla="*/ 46586 h 116774"/>
              <a:gd name="connsiteX10" fmla="*/ 81618 w 116774"/>
              <a:gd name="connsiteY10" fmla="*/ 11554 h 116774"/>
              <a:gd name="connsiteX11" fmla="*/ 78115 w 116774"/>
              <a:gd name="connsiteY11" fmla="*/ 10386 h 116774"/>
              <a:gd name="connsiteX12" fmla="*/ 55928 w 116774"/>
              <a:gd name="connsiteY12" fmla="*/ 37244 h 116774"/>
              <a:gd name="connsiteX13" fmla="*/ 46586 w 116774"/>
              <a:gd name="connsiteY13" fmla="*/ 40747 h 116774"/>
              <a:gd name="connsiteX14" fmla="*/ 11554 w 116774"/>
              <a:gd name="connsiteY14" fmla="*/ 37244 h 116774"/>
              <a:gd name="connsiteX15" fmla="*/ 10386 w 116774"/>
              <a:gd name="connsiteY15" fmla="*/ 40747 h 116774"/>
              <a:gd name="connsiteX16" fmla="*/ 37244 w 116774"/>
              <a:gd name="connsiteY16" fmla="*/ 62934 h 11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6774" h="116774">
                <a:moveTo>
                  <a:pt x="37244" y="62934"/>
                </a:moveTo>
                <a:cubicBezTo>
                  <a:pt x="39579" y="65270"/>
                  <a:pt x="41915" y="68773"/>
                  <a:pt x="40747" y="72276"/>
                </a:cubicBezTo>
                <a:lnTo>
                  <a:pt x="37244" y="107309"/>
                </a:lnTo>
                <a:cubicBezTo>
                  <a:pt x="37244" y="110812"/>
                  <a:pt x="38412" y="110812"/>
                  <a:pt x="40747" y="108477"/>
                </a:cubicBezTo>
                <a:lnTo>
                  <a:pt x="62934" y="81618"/>
                </a:lnTo>
                <a:cubicBezTo>
                  <a:pt x="65270" y="79283"/>
                  <a:pt x="68773" y="76947"/>
                  <a:pt x="72276" y="78115"/>
                </a:cubicBezTo>
                <a:lnTo>
                  <a:pt x="107309" y="81618"/>
                </a:lnTo>
                <a:cubicBezTo>
                  <a:pt x="110812" y="81618"/>
                  <a:pt x="110812" y="80451"/>
                  <a:pt x="108477" y="78115"/>
                </a:cubicBezTo>
                <a:lnTo>
                  <a:pt x="81618" y="55928"/>
                </a:lnTo>
                <a:cubicBezTo>
                  <a:pt x="79283" y="53592"/>
                  <a:pt x="76947" y="50089"/>
                  <a:pt x="78115" y="46586"/>
                </a:cubicBezTo>
                <a:lnTo>
                  <a:pt x="81618" y="11554"/>
                </a:lnTo>
                <a:cubicBezTo>
                  <a:pt x="81618" y="8050"/>
                  <a:pt x="80451" y="8050"/>
                  <a:pt x="78115" y="10386"/>
                </a:cubicBezTo>
                <a:lnTo>
                  <a:pt x="55928" y="37244"/>
                </a:lnTo>
                <a:cubicBezTo>
                  <a:pt x="53592" y="39579"/>
                  <a:pt x="50089" y="41915"/>
                  <a:pt x="46586" y="40747"/>
                </a:cubicBezTo>
                <a:lnTo>
                  <a:pt x="11554" y="37244"/>
                </a:lnTo>
                <a:cubicBezTo>
                  <a:pt x="8050" y="37244"/>
                  <a:pt x="8050" y="38412"/>
                  <a:pt x="10386" y="40747"/>
                </a:cubicBezTo>
                <a:lnTo>
                  <a:pt x="37244" y="6293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1664CC3-BF06-4C03-9903-E45D535B08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E1D17-FDF2-4945-8396-E2C139F696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67058A-D3F8-4302-AF85-BD5F5342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072" y="1221638"/>
            <a:ext cx="11020388" cy="1778085"/>
          </a:xfrm>
        </p:spPr>
        <p:txBody>
          <a:bodyPr/>
          <a:lstStyle/>
          <a:p>
            <a:r>
              <a:rPr lang="en-SG" b="1" dirty="0"/>
              <a:t>Getting a Terminal on Your Raspberry Pi</a:t>
            </a:r>
            <a:br>
              <a:rPr lang="en-SG" b="1" dirty="0"/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22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DA2D32C-9E39-4894-8B42-297B2B41E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5" t="5554" r="4174" b="12004"/>
          <a:stretch/>
        </p:blipFill>
        <p:spPr>
          <a:xfrm>
            <a:off x="6487548" y="3012660"/>
            <a:ext cx="3275135" cy="1860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42" y="351333"/>
            <a:ext cx="10949315" cy="973914"/>
          </a:xfrm>
        </p:spPr>
        <p:txBody>
          <a:bodyPr/>
          <a:lstStyle/>
          <a:p>
            <a:r>
              <a:rPr lang="en-SG" dirty="0"/>
              <a:t>Familiarization of the </a:t>
            </a:r>
            <a:r>
              <a:rPr lang="en-SG" dirty="0" err="1"/>
              <a:t>RPi</a:t>
            </a:r>
            <a:r>
              <a:rPr lang="en-SG" dirty="0"/>
              <a:t> User Interface and its common commands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0CB0D-BEDE-4978-9042-8E3B0C14EAA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657343" y="884034"/>
            <a:ext cx="4822300" cy="112601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now go through a sequence of tasks designed to get you familiarized with the operation of the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particular, certain commands that are frequently used on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6A2820-C3C6-46E5-9819-BEFFA65D6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978167"/>
              </p:ext>
            </p:extLst>
          </p:nvPr>
        </p:nvGraphicFramePr>
        <p:xfrm>
          <a:off x="405114" y="1447043"/>
          <a:ext cx="6253948" cy="406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3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57CE589-BE61-4B7C-BC53-F555895B6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" t="5877" r="59421" b="11681"/>
          <a:stretch/>
        </p:blipFill>
        <p:spPr>
          <a:xfrm>
            <a:off x="8293465" y="3429000"/>
            <a:ext cx="3296606" cy="2520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956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OFFICE THEME" val="Y59Rqmku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725693_High_School_Presentation_cr - v2" id="{AB996CDC-6EAB-4D49-B6E2-13B5F798D076}" vid="{DFA98E35-E3EF-49F1-90B8-7000EC53D8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BD6528-0ADC-4714-B7F7-2B97FDD2EDE3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D3C28B-1F39-4A4C-8AB1-AF66C53276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521A95-8226-4348-BF4F-7A7596F6E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High school presentation</Template>
  <TotalTime>0</TotalTime>
  <Words>464</Words>
  <Application>Microsoft Office PowerPoint</Application>
  <PresentationFormat>Widescreen</PresentationFormat>
  <Paragraphs>62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Courier New</vt:lpstr>
      <vt:lpstr>Times New Roman</vt:lpstr>
      <vt:lpstr>Office Theme</vt:lpstr>
      <vt:lpstr>EG206 Semestral Project IV </vt:lpstr>
      <vt:lpstr>Outline</vt:lpstr>
      <vt:lpstr>Standalone Setup</vt:lpstr>
      <vt:lpstr>Ethernet/Wifi Connection</vt:lpstr>
      <vt:lpstr>RaspberryPi - senseHat</vt:lpstr>
      <vt:lpstr>Before we start</vt:lpstr>
      <vt:lpstr>Require Software on Your Laptop</vt:lpstr>
      <vt:lpstr>Getting a Terminal on Your Raspberry Pi </vt:lpstr>
      <vt:lpstr>Familiarization of the RPi User Interface and its common commands </vt:lpstr>
      <vt:lpstr>Raspbian Desktop – Access thru VNC</vt:lpstr>
      <vt:lpstr>Raspbian Desktop – Access thru VNC </vt:lpstr>
      <vt:lpstr>Raspbian Desktop – Menu Bar</vt:lpstr>
      <vt:lpstr>Raspbian Desktop – File Manager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2019-04-03T02:36:01Z</dcterms:created>
  <dcterms:modified xsi:type="dcterms:W3CDTF">2019-04-08T14:44:26Z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ArticulateGUID">
    <vt:lpwstr>3A065C12-880E-4769-B496-8EE7306E4661</vt:lpwstr>
  </property>
  <property fmtid="{D5CDD505-2E9C-101B-9397-08002B2CF9AE}" pid="4" name="ArticulatePath">
    <vt:lpwstr>Presentation1</vt:lpwstr>
  </property>
</Properties>
</file>